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9931400" cy="14351000"/>
  <p:defaultTextStyle>
    <a:defPPr>
      <a:defRPr lang="sv-SE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30" d="100"/>
          <a:sy n="130" d="100"/>
        </p:scale>
        <p:origin x="-3090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D319-C441-4740-BDB2-35E25C52CCE7}" type="datetimeFigureOut">
              <a:rPr lang="sv-SE" smtClean="0"/>
              <a:t>2015-11-24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9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defTabSz="91429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8" indent="-228573" algn="l" defTabSz="91429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3" indent="-228573" algn="l" defTabSz="91429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8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4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zivkoc\Desktop\e-hac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r="-567"/>
          <a:stretch/>
        </p:blipFill>
        <p:spPr bwMode="auto">
          <a:xfrm>
            <a:off x="0" y="-1"/>
            <a:ext cx="919972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0968" y="4667303"/>
            <a:ext cx="34560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 panose="02000503000000020004" pitchFamily="2" charset="0"/>
              </a:rPr>
              <a:t>E-HACK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icsson Capital TT" panose="0200050300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9851" y="5682730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Explore, Create, </a:t>
            </a:r>
            <a:r>
              <a:rPr 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Innovate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icsson Capital TT"/>
            </a:endParaRPr>
          </a:p>
        </p:txBody>
      </p:sp>
    </p:spTree>
    <p:extLst>
      <p:ext uri="{BB962C8B-B14F-4D97-AF65-F5344CB8AC3E}">
        <p14:creationId xmlns:p14="http://schemas.microsoft.com/office/powerpoint/2010/main" val="2353684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Office-tema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Ziver Koc</dc:creator>
  <cp:lastModifiedBy>Ziver Koc</cp:lastModifiedBy>
  <cp:revision>26</cp:revision>
  <cp:lastPrinted>2015-04-23T15:45:11Z</cp:lastPrinted>
  <dcterms:created xsi:type="dcterms:W3CDTF">2015-04-20T13:54:52Z</dcterms:created>
  <dcterms:modified xsi:type="dcterms:W3CDTF">2015-11-24T16:10:55Z</dcterms:modified>
</cp:coreProperties>
</file>