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3" r:id="rId7"/>
    <p:sldId id="261" r:id="rId8"/>
    <p:sldId id="262" r:id="rId9"/>
    <p:sldId id="264" r:id="rId10"/>
  </p:sldIdLst>
  <p:sldSz cx="9144000" cy="6858000" type="screen4x3"/>
  <p:notesSz cx="9931400" cy="14351000"/>
  <p:defaultTextStyle>
    <a:defPPr>
      <a:defRPr lang="sv-SE"/>
    </a:defPPr>
    <a:lvl1pPr marL="0" algn="l" defTabSz="914290" rtl="0" eaLnBrk="1" latinLnBrk="0" hangingPunct="1">
      <a:defRPr sz="1800" kern="1200">
        <a:solidFill>
          <a:schemeClr val="tx1"/>
        </a:solidFill>
        <a:latin typeface="+mn-lt"/>
        <a:ea typeface="+mn-ea"/>
        <a:cs typeface="+mn-cs"/>
      </a:defRPr>
    </a:lvl1pPr>
    <a:lvl2pPr marL="457145" algn="l" defTabSz="914290" rtl="0" eaLnBrk="1" latinLnBrk="0" hangingPunct="1">
      <a:defRPr sz="1800" kern="1200">
        <a:solidFill>
          <a:schemeClr val="tx1"/>
        </a:solidFill>
        <a:latin typeface="+mn-lt"/>
        <a:ea typeface="+mn-ea"/>
        <a:cs typeface="+mn-cs"/>
      </a:defRPr>
    </a:lvl2pPr>
    <a:lvl3pPr marL="914290" algn="l" defTabSz="914290" rtl="0" eaLnBrk="1" latinLnBrk="0" hangingPunct="1">
      <a:defRPr sz="1800" kern="1200">
        <a:solidFill>
          <a:schemeClr val="tx1"/>
        </a:solidFill>
        <a:latin typeface="+mn-lt"/>
        <a:ea typeface="+mn-ea"/>
        <a:cs typeface="+mn-cs"/>
      </a:defRPr>
    </a:lvl3pPr>
    <a:lvl4pPr marL="1371435" algn="l" defTabSz="914290" rtl="0" eaLnBrk="1" latinLnBrk="0" hangingPunct="1">
      <a:defRPr sz="1800" kern="1200">
        <a:solidFill>
          <a:schemeClr val="tx1"/>
        </a:solidFill>
        <a:latin typeface="+mn-lt"/>
        <a:ea typeface="+mn-ea"/>
        <a:cs typeface="+mn-cs"/>
      </a:defRPr>
    </a:lvl4pPr>
    <a:lvl5pPr marL="1828581" algn="l" defTabSz="914290" rtl="0" eaLnBrk="1" latinLnBrk="0" hangingPunct="1">
      <a:defRPr sz="1800" kern="1200">
        <a:solidFill>
          <a:schemeClr val="tx1"/>
        </a:solidFill>
        <a:latin typeface="+mn-lt"/>
        <a:ea typeface="+mn-ea"/>
        <a:cs typeface="+mn-cs"/>
      </a:defRPr>
    </a:lvl5pPr>
    <a:lvl6pPr marL="2285726" algn="l" defTabSz="914290" rtl="0" eaLnBrk="1" latinLnBrk="0" hangingPunct="1">
      <a:defRPr sz="1800" kern="1200">
        <a:solidFill>
          <a:schemeClr val="tx1"/>
        </a:solidFill>
        <a:latin typeface="+mn-lt"/>
        <a:ea typeface="+mn-ea"/>
        <a:cs typeface="+mn-cs"/>
      </a:defRPr>
    </a:lvl6pPr>
    <a:lvl7pPr marL="2742871" algn="l" defTabSz="914290" rtl="0" eaLnBrk="1" latinLnBrk="0" hangingPunct="1">
      <a:defRPr sz="1800" kern="1200">
        <a:solidFill>
          <a:schemeClr val="tx1"/>
        </a:solidFill>
        <a:latin typeface="+mn-lt"/>
        <a:ea typeface="+mn-ea"/>
        <a:cs typeface="+mn-cs"/>
      </a:defRPr>
    </a:lvl7pPr>
    <a:lvl8pPr marL="3200016" algn="l" defTabSz="914290" rtl="0" eaLnBrk="1" latinLnBrk="0" hangingPunct="1">
      <a:defRPr sz="1800" kern="1200">
        <a:solidFill>
          <a:schemeClr val="tx1"/>
        </a:solidFill>
        <a:latin typeface="+mn-lt"/>
        <a:ea typeface="+mn-ea"/>
        <a:cs typeface="+mn-cs"/>
      </a:defRPr>
    </a:lvl8pPr>
    <a:lvl9pPr marL="3657161" algn="l" defTabSz="91429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30" d="100"/>
          <a:sy n="130" d="100"/>
        </p:scale>
        <p:origin x="-1128" y="-18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6"/>
            <a:ext cx="7772400" cy="1470025"/>
          </a:xfrm>
        </p:spPr>
        <p:txBody>
          <a:bodyPr/>
          <a:lstStyle/>
          <a:p>
            <a:r>
              <a:rPr lang="sv-SE" smtClean="0"/>
              <a:t>Klicka här för att ändra format</a:t>
            </a:r>
            <a:endParaRPr lang="sv-SE"/>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45" indent="0" algn="ctr">
              <a:buNone/>
              <a:defRPr>
                <a:solidFill>
                  <a:schemeClr val="tx1">
                    <a:tint val="75000"/>
                  </a:schemeClr>
                </a:solidFill>
              </a:defRPr>
            </a:lvl2pPr>
            <a:lvl3pPr marL="914290" indent="0" algn="ctr">
              <a:buNone/>
              <a:defRPr>
                <a:solidFill>
                  <a:schemeClr val="tx1">
                    <a:tint val="75000"/>
                  </a:schemeClr>
                </a:solidFill>
              </a:defRPr>
            </a:lvl3pPr>
            <a:lvl4pPr marL="1371435" indent="0" algn="ctr">
              <a:buNone/>
              <a:defRPr>
                <a:solidFill>
                  <a:schemeClr val="tx1">
                    <a:tint val="75000"/>
                  </a:schemeClr>
                </a:solidFill>
              </a:defRPr>
            </a:lvl4pPr>
            <a:lvl5pPr marL="1828581" indent="0" algn="ctr">
              <a:buNone/>
              <a:defRPr>
                <a:solidFill>
                  <a:schemeClr val="tx1">
                    <a:tint val="75000"/>
                  </a:schemeClr>
                </a:solidFill>
              </a:defRPr>
            </a:lvl5pPr>
            <a:lvl6pPr marL="2285726" indent="0" algn="ctr">
              <a:buNone/>
              <a:defRPr>
                <a:solidFill>
                  <a:schemeClr val="tx1">
                    <a:tint val="75000"/>
                  </a:schemeClr>
                </a:solidFill>
              </a:defRPr>
            </a:lvl6pPr>
            <a:lvl7pPr marL="2742871" indent="0" algn="ctr">
              <a:buNone/>
              <a:defRPr>
                <a:solidFill>
                  <a:schemeClr val="tx1">
                    <a:tint val="75000"/>
                  </a:schemeClr>
                </a:solidFill>
              </a:defRPr>
            </a:lvl7pPr>
            <a:lvl8pPr marL="3200016" indent="0" algn="ctr">
              <a:buNone/>
              <a:defRPr>
                <a:solidFill>
                  <a:schemeClr val="tx1">
                    <a:tint val="75000"/>
                  </a:schemeClr>
                </a:solidFill>
              </a:defRPr>
            </a:lvl8pPr>
            <a:lvl9pPr marL="3657161" indent="0" algn="ctr">
              <a:buNone/>
              <a:defRPr>
                <a:solidFill>
                  <a:schemeClr val="tx1">
                    <a:tint val="75000"/>
                  </a:schemeClr>
                </a:solidFill>
              </a:defRPr>
            </a:lvl9pPr>
          </a:lstStyle>
          <a:p>
            <a:r>
              <a:rPr lang="sv-SE" smtClean="0"/>
              <a:t>Klicka här för att ändra format på underrubrik i bakgrunden</a:t>
            </a:r>
            <a:endParaRPr lang="sv-SE"/>
          </a:p>
        </p:txBody>
      </p:sp>
      <p:sp>
        <p:nvSpPr>
          <p:cNvPr id="4" name="Platshållare för datum 3"/>
          <p:cNvSpPr>
            <a:spLocks noGrp="1"/>
          </p:cNvSpPr>
          <p:nvPr>
            <p:ph type="dt" sz="half" idx="10"/>
          </p:nvPr>
        </p:nvSpPr>
        <p:spPr/>
        <p:txBody>
          <a:bodyPr/>
          <a:lstStyle/>
          <a:p>
            <a:fld id="{347BD319-C441-4740-BDB2-35E25C52CCE7}" type="datetimeFigureOut">
              <a:rPr lang="sv-SE" smtClean="0"/>
              <a:t>2015-04-24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27F0B53-9592-4779-891F-997228E46E01}" type="slidenum">
              <a:rPr lang="sv-SE" smtClean="0"/>
              <a:t>‹#›</a:t>
            </a:fld>
            <a:endParaRPr lang="sv-S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347BD319-C441-4740-BDB2-35E25C52CCE7}" type="datetimeFigureOut">
              <a:rPr lang="sv-SE" smtClean="0"/>
              <a:t>2015-04-24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27F0B53-9592-4779-891F-997228E46E01}" type="slidenum">
              <a:rPr lang="sv-SE" smtClean="0"/>
              <a:t>‹#›</a:t>
            </a:fld>
            <a:endParaRPr lang="sv-S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1"/>
            <a:ext cx="7772400" cy="1362075"/>
          </a:xfrm>
        </p:spPr>
        <p:txBody>
          <a:bodyPr anchor="t"/>
          <a:lstStyle>
            <a:lvl1pPr algn="l">
              <a:defRPr sz="4000" b="1" cap="all"/>
            </a:lvl1pPr>
          </a:lstStyle>
          <a:p>
            <a:r>
              <a:rPr lang="sv-SE" smtClean="0"/>
              <a:t>Klicka här för att ändra format</a:t>
            </a:r>
            <a:endParaRPr lang="sv-SE"/>
          </a:p>
        </p:txBody>
      </p:sp>
      <p:sp>
        <p:nvSpPr>
          <p:cNvPr id="3" name="Platshållare för text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145" indent="0">
              <a:buNone/>
              <a:defRPr sz="1800">
                <a:solidFill>
                  <a:schemeClr val="tx1">
                    <a:tint val="75000"/>
                  </a:schemeClr>
                </a:solidFill>
              </a:defRPr>
            </a:lvl2pPr>
            <a:lvl3pPr marL="914290" indent="0">
              <a:buNone/>
              <a:defRPr sz="1600">
                <a:solidFill>
                  <a:schemeClr val="tx1">
                    <a:tint val="75000"/>
                  </a:schemeClr>
                </a:solidFill>
              </a:defRPr>
            </a:lvl3pPr>
            <a:lvl4pPr marL="1371435" indent="0">
              <a:buNone/>
              <a:defRPr sz="1400">
                <a:solidFill>
                  <a:schemeClr val="tx1">
                    <a:tint val="75000"/>
                  </a:schemeClr>
                </a:solidFill>
              </a:defRPr>
            </a:lvl4pPr>
            <a:lvl5pPr marL="1828581" indent="0">
              <a:buNone/>
              <a:defRPr sz="1400">
                <a:solidFill>
                  <a:schemeClr val="tx1">
                    <a:tint val="75000"/>
                  </a:schemeClr>
                </a:solidFill>
              </a:defRPr>
            </a:lvl5pPr>
            <a:lvl6pPr marL="2285726" indent="0">
              <a:buNone/>
              <a:defRPr sz="1400">
                <a:solidFill>
                  <a:schemeClr val="tx1">
                    <a:tint val="75000"/>
                  </a:schemeClr>
                </a:solidFill>
              </a:defRPr>
            </a:lvl6pPr>
            <a:lvl7pPr marL="2742871" indent="0">
              <a:buNone/>
              <a:defRPr sz="1400">
                <a:solidFill>
                  <a:schemeClr val="tx1">
                    <a:tint val="75000"/>
                  </a:schemeClr>
                </a:solidFill>
              </a:defRPr>
            </a:lvl7pPr>
            <a:lvl8pPr marL="3200016" indent="0">
              <a:buNone/>
              <a:defRPr sz="1400">
                <a:solidFill>
                  <a:schemeClr val="tx1">
                    <a:tint val="75000"/>
                  </a:schemeClr>
                </a:solidFill>
              </a:defRPr>
            </a:lvl8pPr>
            <a:lvl9pPr marL="3657161" indent="0">
              <a:buNone/>
              <a:defRPr sz="1400">
                <a:solidFill>
                  <a:schemeClr val="tx1">
                    <a:tint val="75000"/>
                  </a:schemeClr>
                </a:solidFill>
              </a:defRPr>
            </a:lvl9pPr>
          </a:lstStyle>
          <a:p>
            <a:pPr lvl="0"/>
            <a:r>
              <a:rPr lang="sv-SE" smtClean="0"/>
              <a:t>Klicka här för att ändra format på bakgrundstexten</a:t>
            </a:r>
          </a:p>
        </p:txBody>
      </p:sp>
      <p:sp>
        <p:nvSpPr>
          <p:cNvPr id="4" name="Platshållare för datum 3"/>
          <p:cNvSpPr>
            <a:spLocks noGrp="1"/>
          </p:cNvSpPr>
          <p:nvPr>
            <p:ph type="dt" sz="half" idx="10"/>
          </p:nvPr>
        </p:nvSpPr>
        <p:spPr/>
        <p:txBody>
          <a:bodyPr/>
          <a:lstStyle/>
          <a:p>
            <a:fld id="{347BD319-C441-4740-BDB2-35E25C52CCE7}" type="datetimeFigureOut">
              <a:rPr lang="sv-SE" smtClean="0"/>
              <a:t>2015-04-24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27F0B53-9592-4779-891F-997228E46E01}" type="slidenum">
              <a:rPr lang="sv-SE" smtClean="0"/>
              <a:t>‹#›</a:t>
            </a:fld>
            <a:endParaRPr lang="sv-S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p:txBody>
          <a:bodyPr/>
          <a:lstStyle/>
          <a:p>
            <a:fld id="{347BD319-C441-4740-BDB2-35E25C52CCE7}" type="datetimeFigureOut">
              <a:rPr lang="sv-SE" smtClean="0"/>
              <a:t>2015-04-24</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227F0B53-9592-4779-891F-997228E46E01}" type="slidenum">
              <a:rPr lang="sv-SE" smtClean="0"/>
              <a:t>‹#›</a:t>
            </a:fld>
            <a:endParaRPr lang="sv-S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smtClean="0"/>
              <a:t>Klicka här för att ändra format</a:t>
            </a:r>
            <a:endParaRPr lang="sv-SE"/>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145" indent="0">
              <a:buNone/>
              <a:defRPr sz="2000" b="1"/>
            </a:lvl2pPr>
            <a:lvl3pPr marL="914290" indent="0">
              <a:buNone/>
              <a:defRPr sz="1800" b="1"/>
            </a:lvl3pPr>
            <a:lvl4pPr marL="1371435" indent="0">
              <a:buNone/>
              <a:defRPr sz="1600" b="1"/>
            </a:lvl4pPr>
            <a:lvl5pPr marL="1828581" indent="0">
              <a:buNone/>
              <a:defRPr sz="1600" b="1"/>
            </a:lvl5pPr>
            <a:lvl6pPr marL="2285726" indent="0">
              <a:buNone/>
              <a:defRPr sz="1600" b="1"/>
            </a:lvl6pPr>
            <a:lvl7pPr marL="2742871" indent="0">
              <a:buNone/>
              <a:defRPr sz="1600" b="1"/>
            </a:lvl7pPr>
            <a:lvl8pPr marL="3200016" indent="0">
              <a:buNone/>
              <a:defRPr sz="1600" b="1"/>
            </a:lvl8pPr>
            <a:lvl9pPr marL="3657161" indent="0">
              <a:buNone/>
              <a:defRPr sz="1600" b="1"/>
            </a:lvl9pPr>
          </a:lstStyle>
          <a:p>
            <a:pPr lvl="0"/>
            <a:r>
              <a:rPr lang="sv-SE" smtClean="0"/>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4645026" y="1535113"/>
            <a:ext cx="4041775" cy="639762"/>
          </a:xfrm>
        </p:spPr>
        <p:txBody>
          <a:bodyPr anchor="b"/>
          <a:lstStyle>
            <a:lvl1pPr marL="0" indent="0">
              <a:buNone/>
              <a:defRPr sz="2400" b="1"/>
            </a:lvl1pPr>
            <a:lvl2pPr marL="457145" indent="0">
              <a:buNone/>
              <a:defRPr sz="2000" b="1"/>
            </a:lvl2pPr>
            <a:lvl3pPr marL="914290" indent="0">
              <a:buNone/>
              <a:defRPr sz="1800" b="1"/>
            </a:lvl3pPr>
            <a:lvl4pPr marL="1371435" indent="0">
              <a:buNone/>
              <a:defRPr sz="1600" b="1"/>
            </a:lvl4pPr>
            <a:lvl5pPr marL="1828581" indent="0">
              <a:buNone/>
              <a:defRPr sz="1600" b="1"/>
            </a:lvl5pPr>
            <a:lvl6pPr marL="2285726" indent="0">
              <a:buNone/>
              <a:defRPr sz="1600" b="1"/>
            </a:lvl6pPr>
            <a:lvl7pPr marL="2742871" indent="0">
              <a:buNone/>
              <a:defRPr sz="1600" b="1"/>
            </a:lvl7pPr>
            <a:lvl8pPr marL="3200016" indent="0">
              <a:buNone/>
              <a:defRPr sz="1600" b="1"/>
            </a:lvl8pPr>
            <a:lvl9pPr marL="3657161" indent="0">
              <a:buNone/>
              <a:defRPr sz="1600" b="1"/>
            </a:lvl9pPr>
          </a:lstStyle>
          <a:p>
            <a:pPr lvl="0"/>
            <a:r>
              <a:rPr lang="sv-SE" smtClean="0"/>
              <a:t>Klicka här för att ändra format på bakgrundstexten</a:t>
            </a:r>
          </a:p>
        </p:txBody>
      </p:sp>
      <p:sp>
        <p:nvSpPr>
          <p:cNvPr id="6" name="Platshållare för innehåll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Platshållare för datum 6"/>
          <p:cNvSpPr>
            <a:spLocks noGrp="1"/>
          </p:cNvSpPr>
          <p:nvPr>
            <p:ph type="dt" sz="half" idx="10"/>
          </p:nvPr>
        </p:nvSpPr>
        <p:spPr/>
        <p:txBody>
          <a:bodyPr/>
          <a:lstStyle/>
          <a:p>
            <a:fld id="{347BD319-C441-4740-BDB2-35E25C52CCE7}" type="datetimeFigureOut">
              <a:rPr lang="sv-SE" smtClean="0"/>
              <a:t>2015-04-24</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227F0B53-9592-4779-891F-997228E46E01}" type="slidenum">
              <a:rPr lang="sv-SE" smtClean="0"/>
              <a:t>‹#›</a:t>
            </a:fld>
            <a:endParaRPr lang="sv-S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p>
            <a:fld id="{347BD319-C441-4740-BDB2-35E25C52CCE7}" type="datetimeFigureOut">
              <a:rPr lang="sv-SE" smtClean="0"/>
              <a:t>2015-04-24</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227F0B53-9592-4779-891F-997228E46E01}" type="slidenum">
              <a:rPr lang="sv-SE" smtClean="0"/>
              <a:t>‹#›</a:t>
            </a:fld>
            <a:endParaRPr lang="sv-S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347BD319-C441-4740-BDB2-35E25C52CCE7}" type="datetimeFigureOut">
              <a:rPr lang="sv-SE" smtClean="0"/>
              <a:t>2015-04-24</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227F0B53-9592-4779-891F-997228E46E01}" type="slidenum">
              <a:rPr lang="sv-SE" smtClean="0"/>
              <a:t>‹#›</a:t>
            </a:fld>
            <a:endParaRPr lang="sv-S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1" y="273050"/>
            <a:ext cx="3008313" cy="1162050"/>
          </a:xfrm>
        </p:spPr>
        <p:txBody>
          <a:bodyPr anchor="b"/>
          <a:lstStyle>
            <a:lvl1pPr algn="l">
              <a:defRPr sz="2000" b="1"/>
            </a:lvl1pPr>
          </a:lstStyle>
          <a:p>
            <a:r>
              <a:rPr lang="sv-SE" smtClean="0"/>
              <a:t>Klicka här för att ändra format</a:t>
            </a:r>
            <a:endParaRPr lang="sv-SE"/>
          </a:p>
        </p:txBody>
      </p:sp>
      <p:sp>
        <p:nvSpPr>
          <p:cNvPr id="3" name="Platshållare för innehåll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457201" y="1435101"/>
            <a:ext cx="3008313" cy="4691063"/>
          </a:xfrm>
        </p:spPr>
        <p:txBody>
          <a:bodyPr/>
          <a:lstStyle>
            <a:lvl1pPr marL="0" indent="0">
              <a:buNone/>
              <a:defRPr sz="1400"/>
            </a:lvl1pPr>
            <a:lvl2pPr marL="457145" indent="0">
              <a:buNone/>
              <a:defRPr sz="1200"/>
            </a:lvl2pPr>
            <a:lvl3pPr marL="914290" indent="0">
              <a:buNone/>
              <a:defRPr sz="1000"/>
            </a:lvl3pPr>
            <a:lvl4pPr marL="1371435" indent="0">
              <a:buNone/>
              <a:defRPr sz="900"/>
            </a:lvl4pPr>
            <a:lvl5pPr marL="1828581" indent="0">
              <a:buNone/>
              <a:defRPr sz="900"/>
            </a:lvl5pPr>
            <a:lvl6pPr marL="2285726" indent="0">
              <a:buNone/>
              <a:defRPr sz="900"/>
            </a:lvl6pPr>
            <a:lvl7pPr marL="2742871" indent="0">
              <a:buNone/>
              <a:defRPr sz="900"/>
            </a:lvl7pPr>
            <a:lvl8pPr marL="3200016" indent="0">
              <a:buNone/>
              <a:defRPr sz="900"/>
            </a:lvl8pPr>
            <a:lvl9pPr marL="3657161"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p>
            <a:fld id="{347BD319-C441-4740-BDB2-35E25C52CCE7}" type="datetimeFigureOut">
              <a:rPr lang="sv-SE" smtClean="0"/>
              <a:t>2015-04-24</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227F0B53-9592-4779-891F-997228E46E01}" type="slidenum">
              <a:rPr lang="sv-SE" smtClean="0"/>
              <a:t>‹#›</a:t>
            </a:fld>
            <a:endParaRPr lang="sv-S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smtClean="0"/>
              <a:t>Klicka här för att ändra format</a:t>
            </a:r>
            <a:endParaRPr lang="sv-SE"/>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145" indent="0">
              <a:buNone/>
              <a:defRPr sz="2800"/>
            </a:lvl2pPr>
            <a:lvl3pPr marL="914290" indent="0">
              <a:buNone/>
              <a:defRPr sz="2400"/>
            </a:lvl3pPr>
            <a:lvl4pPr marL="1371435" indent="0">
              <a:buNone/>
              <a:defRPr sz="2000"/>
            </a:lvl4pPr>
            <a:lvl5pPr marL="1828581" indent="0">
              <a:buNone/>
              <a:defRPr sz="2000"/>
            </a:lvl5pPr>
            <a:lvl6pPr marL="2285726" indent="0">
              <a:buNone/>
              <a:defRPr sz="2000"/>
            </a:lvl6pPr>
            <a:lvl7pPr marL="2742871" indent="0">
              <a:buNone/>
              <a:defRPr sz="2000"/>
            </a:lvl7pPr>
            <a:lvl8pPr marL="3200016" indent="0">
              <a:buNone/>
              <a:defRPr sz="2000"/>
            </a:lvl8pPr>
            <a:lvl9pPr marL="3657161" indent="0">
              <a:buNone/>
              <a:defRPr sz="2000"/>
            </a:lvl9pPr>
          </a:lstStyle>
          <a:p>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145" indent="0">
              <a:buNone/>
              <a:defRPr sz="1200"/>
            </a:lvl2pPr>
            <a:lvl3pPr marL="914290" indent="0">
              <a:buNone/>
              <a:defRPr sz="1000"/>
            </a:lvl3pPr>
            <a:lvl4pPr marL="1371435" indent="0">
              <a:buNone/>
              <a:defRPr sz="900"/>
            </a:lvl4pPr>
            <a:lvl5pPr marL="1828581" indent="0">
              <a:buNone/>
              <a:defRPr sz="900"/>
            </a:lvl5pPr>
            <a:lvl6pPr marL="2285726" indent="0">
              <a:buNone/>
              <a:defRPr sz="900"/>
            </a:lvl6pPr>
            <a:lvl7pPr marL="2742871" indent="0">
              <a:buNone/>
              <a:defRPr sz="900"/>
            </a:lvl7pPr>
            <a:lvl8pPr marL="3200016" indent="0">
              <a:buNone/>
              <a:defRPr sz="900"/>
            </a:lvl8pPr>
            <a:lvl9pPr marL="3657161"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p>
            <a:fld id="{347BD319-C441-4740-BDB2-35E25C52CCE7}" type="datetimeFigureOut">
              <a:rPr lang="sv-SE" smtClean="0"/>
              <a:t>2015-04-24</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227F0B53-9592-4779-891F-997228E46E01}" type="slidenum">
              <a:rPr lang="sv-SE" smtClean="0"/>
              <a:t>‹#›</a:t>
            </a:fld>
            <a:endParaRPr lang="sv-S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347BD319-C441-4740-BDB2-35E25C52CCE7}" type="datetimeFigureOut">
              <a:rPr lang="sv-SE" smtClean="0"/>
              <a:t>2015-04-24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27F0B53-9592-4779-891F-997228E46E01}" type="slidenum">
              <a:rPr lang="sv-SE" smtClean="0"/>
              <a:t>‹#›</a:t>
            </a:fld>
            <a:endParaRPr lang="sv-S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9"/>
            <a:ext cx="2057400" cy="5851525"/>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457200" y="274639"/>
            <a:ext cx="6019800" cy="5851525"/>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347BD319-C441-4740-BDB2-35E25C52CCE7}" type="datetimeFigureOut">
              <a:rPr lang="sv-SE" smtClean="0"/>
              <a:t>2015-04-24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27F0B53-9592-4779-891F-997228E46E01}" type="slidenum">
              <a:rPr lang="sv-SE" smtClean="0"/>
              <a:t>‹#›</a:t>
            </a:fld>
            <a:endParaRPr lang="sv-S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85000"/>
          </a:schemeClr>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74638"/>
            <a:ext cx="8229600" cy="1143000"/>
          </a:xfrm>
          <a:prstGeom prst="rect">
            <a:avLst/>
          </a:prstGeom>
        </p:spPr>
        <p:txBody>
          <a:bodyPr vert="horz" lIns="91429" tIns="45715" rIns="91429" bIns="45715" rtlCol="0" anchor="ctr">
            <a:normAutofit/>
          </a:bodyPr>
          <a:lstStyle/>
          <a:p>
            <a:r>
              <a:rPr lang="sv-SE" smtClean="0"/>
              <a:t>Klicka här för att ändra format</a:t>
            </a:r>
            <a:endParaRPr lang="sv-SE"/>
          </a:p>
        </p:txBody>
      </p:sp>
      <p:sp>
        <p:nvSpPr>
          <p:cNvPr id="3" name="Platshållare för text 2"/>
          <p:cNvSpPr>
            <a:spLocks noGrp="1"/>
          </p:cNvSpPr>
          <p:nvPr>
            <p:ph type="body" idx="1"/>
          </p:nvPr>
        </p:nvSpPr>
        <p:spPr>
          <a:xfrm>
            <a:off x="457200" y="1600201"/>
            <a:ext cx="8229600" cy="4525963"/>
          </a:xfrm>
          <a:prstGeom prst="rect">
            <a:avLst/>
          </a:prstGeom>
        </p:spPr>
        <p:txBody>
          <a:bodyPr vert="horz" lIns="91429" tIns="45715" rIns="91429" bIns="45715" rtlCol="0">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2"/>
          </p:nvPr>
        </p:nvSpPr>
        <p:spPr>
          <a:xfrm>
            <a:off x="457200" y="6356351"/>
            <a:ext cx="2133600" cy="365125"/>
          </a:xfrm>
          <a:prstGeom prst="rect">
            <a:avLst/>
          </a:prstGeom>
        </p:spPr>
        <p:txBody>
          <a:bodyPr vert="horz" lIns="91429" tIns="45715" rIns="91429" bIns="45715" rtlCol="0" anchor="ctr"/>
          <a:lstStyle>
            <a:lvl1pPr algn="l">
              <a:defRPr sz="1200">
                <a:solidFill>
                  <a:schemeClr val="tx1">
                    <a:tint val="75000"/>
                  </a:schemeClr>
                </a:solidFill>
              </a:defRPr>
            </a:lvl1pPr>
          </a:lstStyle>
          <a:p>
            <a:fld id="{347BD319-C441-4740-BDB2-35E25C52CCE7}" type="datetimeFigureOut">
              <a:rPr lang="sv-SE" smtClean="0"/>
              <a:t>2015-04-24</a:t>
            </a:fld>
            <a:endParaRPr lang="sv-SE"/>
          </a:p>
        </p:txBody>
      </p:sp>
      <p:sp>
        <p:nvSpPr>
          <p:cNvPr id="5" name="Platshållare för sidfot 4"/>
          <p:cNvSpPr>
            <a:spLocks noGrp="1"/>
          </p:cNvSpPr>
          <p:nvPr>
            <p:ph type="ftr" sz="quarter" idx="3"/>
          </p:nvPr>
        </p:nvSpPr>
        <p:spPr>
          <a:xfrm>
            <a:off x="3124200" y="6356351"/>
            <a:ext cx="2895600" cy="365125"/>
          </a:xfrm>
          <a:prstGeom prst="rect">
            <a:avLst/>
          </a:prstGeom>
        </p:spPr>
        <p:txBody>
          <a:bodyPr vert="horz" lIns="91429" tIns="45715" rIns="91429" bIns="45715"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6553200" y="6356351"/>
            <a:ext cx="2133600" cy="365125"/>
          </a:xfrm>
          <a:prstGeom prst="rect">
            <a:avLst/>
          </a:prstGeom>
        </p:spPr>
        <p:txBody>
          <a:bodyPr vert="horz" lIns="91429" tIns="45715" rIns="91429" bIns="45715" rtlCol="0" anchor="ctr"/>
          <a:lstStyle>
            <a:lvl1pPr algn="r">
              <a:defRPr sz="1200">
                <a:solidFill>
                  <a:schemeClr val="tx1">
                    <a:tint val="75000"/>
                  </a:schemeClr>
                </a:solidFill>
              </a:defRPr>
            </a:lvl1pPr>
          </a:lstStyle>
          <a:p>
            <a:fld id="{227F0B53-9592-4779-891F-997228E46E01}" type="slidenum">
              <a:rPr lang="sv-SE" smtClean="0"/>
              <a:t>‹#›</a:t>
            </a:fld>
            <a:endParaRPr lang="sv-SE"/>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290" rtl="0" eaLnBrk="1" latinLnBrk="0" hangingPunct="1">
        <a:spcBef>
          <a:spcPct val="0"/>
        </a:spcBef>
        <a:buNone/>
        <a:defRPr sz="4400" kern="1200">
          <a:solidFill>
            <a:schemeClr val="tx1"/>
          </a:solidFill>
          <a:latin typeface="+mj-lt"/>
          <a:ea typeface="+mj-ea"/>
          <a:cs typeface="+mj-cs"/>
        </a:defRPr>
      </a:lvl1pPr>
    </p:titleStyle>
    <p:bodyStyle>
      <a:lvl1pPr marL="342859" indent="-342859" algn="l" defTabSz="91429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61" indent="-285716" algn="l" defTabSz="91429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63" indent="-228573" algn="l" defTabSz="91429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008" indent="-228573" algn="l" defTabSz="91429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53" indent="-228573" algn="l" defTabSz="91429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298" indent="-228573" algn="l" defTabSz="91429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43" indent="-228573" algn="l" defTabSz="91429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89" indent="-228573" algn="l" defTabSz="91429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34" indent="-228573" algn="l" defTabSz="91429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290" rtl="0" eaLnBrk="1" latinLnBrk="0" hangingPunct="1">
        <a:defRPr sz="1800" kern="1200">
          <a:solidFill>
            <a:schemeClr val="tx1"/>
          </a:solidFill>
          <a:latin typeface="+mn-lt"/>
          <a:ea typeface="+mn-ea"/>
          <a:cs typeface="+mn-cs"/>
        </a:defRPr>
      </a:lvl1pPr>
      <a:lvl2pPr marL="457145" algn="l" defTabSz="914290" rtl="0" eaLnBrk="1" latinLnBrk="0" hangingPunct="1">
        <a:defRPr sz="1800" kern="1200">
          <a:solidFill>
            <a:schemeClr val="tx1"/>
          </a:solidFill>
          <a:latin typeface="+mn-lt"/>
          <a:ea typeface="+mn-ea"/>
          <a:cs typeface="+mn-cs"/>
        </a:defRPr>
      </a:lvl2pPr>
      <a:lvl3pPr marL="914290" algn="l" defTabSz="914290" rtl="0" eaLnBrk="1" latinLnBrk="0" hangingPunct="1">
        <a:defRPr sz="1800" kern="1200">
          <a:solidFill>
            <a:schemeClr val="tx1"/>
          </a:solidFill>
          <a:latin typeface="+mn-lt"/>
          <a:ea typeface="+mn-ea"/>
          <a:cs typeface="+mn-cs"/>
        </a:defRPr>
      </a:lvl3pPr>
      <a:lvl4pPr marL="1371435" algn="l" defTabSz="914290" rtl="0" eaLnBrk="1" latinLnBrk="0" hangingPunct="1">
        <a:defRPr sz="1800" kern="1200">
          <a:solidFill>
            <a:schemeClr val="tx1"/>
          </a:solidFill>
          <a:latin typeface="+mn-lt"/>
          <a:ea typeface="+mn-ea"/>
          <a:cs typeface="+mn-cs"/>
        </a:defRPr>
      </a:lvl4pPr>
      <a:lvl5pPr marL="1828581" algn="l" defTabSz="914290" rtl="0" eaLnBrk="1" latinLnBrk="0" hangingPunct="1">
        <a:defRPr sz="1800" kern="1200">
          <a:solidFill>
            <a:schemeClr val="tx1"/>
          </a:solidFill>
          <a:latin typeface="+mn-lt"/>
          <a:ea typeface="+mn-ea"/>
          <a:cs typeface="+mn-cs"/>
        </a:defRPr>
      </a:lvl5pPr>
      <a:lvl6pPr marL="2285726" algn="l" defTabSz="914290" rtl="0" eaLnBrk="1" latinLnBrk="0" hangingPunct="1">
        <a:defRPr sz="1800" kern="1200">
          <a:solidFill>
            <a:schemeClr val="tx1"/>
          </a:solidFill>
          <a:latin typeface="+mn-lt"/>
          <a:ea typeface="+mn-ea"/>
          <a:cs typeface="+mn-cs"/>
        </a:defRPr>
      </a:lvl6pPr>
      <a:lvl7pPr marL="2742871" algn="l" defTabSz="914290" rtl="0" eaLnBrk="1" latinLnBrk="0" hangingPunct="1">
        <a:defRPr sz="1800" kern="1200">
          <a:solidFill>
            <a:schemeClr val="tx1"/>
          </a:solidFill>
          <a:latin typeface="+mn-lt"/>
          <a:ea typeface="+mn-ea"/>
          <a:cs typeface="+mn-cs"/>
        </a:defRPr>
      </a:lvl7pPr>
      <a:lvl8pPr marL="3200016" algn="l" defTabSz="914290" rtl="0" eaLnBrk="1" latinLnBrk="0" hangingPunct="1">
        <a:defRPr sz="1800" kern="1200">
          <a:solidFill>
            <a:schemeClr val="tx1"/>
          </a:solidFill>
          <a:latin typeface="+mn-lt"/>
          <a:ea typeface="+mn-ea"/>
          <a:cs typeface="+mn-cs"/>
        </a:defRPr>
      </a:lvl8pPr>
      <a:lvl9pPr marL="3657161" algn="l" defTabSz="91429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ezivkoc\Desktop\e-hack.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966" r="-567"/>
          <a:stretch/>
        </p:blipFill>
        <p:spPr bwMode="auto">
          <a:xfrm>
            <a:off x="0" y="-1"/>
            <a:ext cx="9199727" cy="685800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67543" y="4221088"/>
            <a:ext cx="4683013" cy="923330"/>
          </a:xfrm>
          <a:prstGeom prst="rect">
            <a:avLst/>
          </a:prstGeom>
          <a:noFill/>
        </p:spPr>
        <p:txBody>
          <a:bodyPr wrap="none" rtlCol="0">
            <a:spAutoFit/>
          </a:bodyPr>
          <a:lstStyle/>
          <a:p>
            <a:r>
              <a:rPr lang="sv-SE" sz="5400" b="1" dirty="0" smtClean="0">
                <a:effectLst>
                  <a:outerShdw blurRad="38100" dist="38100" dir="2700000" algn="tl">
                    <a:srgbClr val="000000">
                      <a:alpha val="43137"/>
                    </a:srgbClr>
                  </a:outerShdw>
                </a:effectLst>
                <a:latin typeface="Ericsson Capital TT" panose="02000503000000020004" pitchFamily="2" charset="0"/>
              </a:rPr>
              <a:t>E-HACK 2015</a:t>
            </a:r>
            <a:endParaRPr lang="en-US" sz="5400" b="1" dirty="0">
              <a:effectLst>
                <a:outerShdw blurRad="38100" dist="38100" dir="2700000" algn="tl">
                  <a:srgbClr val="000000">
                    <a:alpha val="43137"/>
                  </a:srgbClr>
                </a:outerShdw>
              </a:effectLst>
              <a:latin typeface="Ericsson Capital TT" panose="02000503000000020004" pitchFamily="2" charset="0"/>
            </a:endParaRPr>
          </a:p>
        </p:txBody>
      </p:sp>
      <p:sp>
        <p:nvSpPr>
          <p:cNvPr id="5" name="Rectangle 4"/>
          <p:cNvSpPr/>
          <p:nvPr/>
        </p:nvSpPr>
        <p:spPr>
          <a:xfrm>
            <a:off x="469851" y="5229200"/>
            <a:ext cx="7560840" cy="830997"/>
          </a:xfrm>
          <a:prstGeom prst="rect">
            <a:avLst/>
          </a:prstGeom>
        </p:spPr>
        <p:txBody>
          <a:bodyPr wrap="square">
            <a:spAutoFit/>
          </a:bodyPr>
          <a:lstStyle/>
          <a:p>
            <a:pPr>
              <a:spcBef>
                <a:spcPct val="50000"/>
              </a:spcBef>
              <a:defRPr/>
            </a:pPr>
            <a:r>
              <a:rPr lang="en-US" sz="2400" dirty="0">
                <a:solidFill>
                  <a:srgbClr val="FFFFFF"/>
                </a:solidFill>
                <a:effectLst>
                  <a:outerShdw blurRad="38100" dist="38100" dir="2700000" algn="tl">
                    <a:srgbClr val="000000">
                      <a:alpha val="43137"/>
                    </a:srgbClr>
                  </a:outerShdw>
                </a:effectLst>
                <a:latin typeface="Ericsson Capital TT"/>
              </a:rPr>
              <a:t>Explore, Create, </a:t>
            </a:r>
            <a:r>
              <a:rPr lang="en-US" sz="2400" dirty="0" smtClean="0">
                <a:solidFill>
                  <a:srgbClr val="FFFFFF"/>
                </a:solidFill>
                <a:effectLst>
                  <a:outerShdw blurRad="38100" dist="38100" dir="2700000" algn="tl">
                    <a:srgbClr val="000000">
                      <a:alpha val="43137"/>
                    </a:srgbClr>
                  </a:outerShdw>
                </a:effectLst>
                <a:latin typeface="Ericsson Capital TT"/>
              </a:rPr>
              <a:t>Innovate</a:t>
            </a:r>
            <a:br>
              <a:rPr lang="en-US" sz="2400" dirty="0" smtClean="0">
                <a:solidFill>
                  <a:srgbClr val="FFFFFF"/>
                </a:solidFill>
                <a:effectLst>
                  <a:outerShdw blurRad="38100" dist="38100" dir="2700000" algn="tl">
                    <a:srgbClr val="000000">
                      <a:alpha val="43137"/>
                    </a:srgbClr>
                  </a:outerShdw>
                </a:effectLst>
                <a:latin typeface="Ericsson Capital TT"/>
              </a:rPr>
            </a:br>
            <a:r>
              <a:rPr lang="en-US" sz="2400" dirty="0" smtClean="0">
                <a:solidFill>
                  <a:srgbClr val="FFFFFF"/>
                </a:solidFill>
                <a:effectLst>
                  <a:outerShdw blurRad="38100" dist="38100" dir="2700000" algn="tl">
                    <a:srgbClr val="000000">
                      <a:alpha val="43137"/>
                    </a:srgbClr>
                  </a:outerShdw>
                </a:effectLst>
                <a:latin typeface="Ericsson Capital TT"/>
              </a:rPr>
              <a:t>O</a:t>
            </a:r>
            <a:r>
              <a:rPr lang="en-US" sz="2000" dirty="0" smtClean="0">
                <a:solidFill>
                  <a:srgbClr val="FFFFFF"/>
                </a:solidFill>
                <a:effectLst>
                  <a:outerShdw blurRad="38100" dist="38100" dir="2700000" algn="tl">
                    <a:srgbClr val="000000">
                      <a:alpha val="43137"/>
                    </a:srgbClr>
                  </a:outerShdw>
                </a:effectLst>
                <a:latin typeface="Ericsson Capital TT"/>
              </a:rPr>
              <a:t>ceania </a:t>
            </a:r>
            <a:r>
              <a:rPr lang="en-US" sz="2000" dirty="0">
                <a:solidFill>
                  <a:srgbClr val="FFFFFF"/>
                </a:solidFill>
                <a:effectLst>
                  <a:outerShdw blurRad="38100" dist="38100" dir="2700000" algn="tl">
                    <a:srgbClr val="000000">
                      <a:alpha val="43137"/>
                    </a:srgbClr>
                  </a:outerShdw>
                </a:effectLst>
                <a:latin typeface="Ericsson Capital TT"/>
              </a:rPr>
              <a:t>7th – 8th of may</a:t>
            </a:r>
          </a:p>
        </p:txBody>
      </p:sp>
      <p:pic>
        <p:nvPicPr>
          <p:cNvPr id="6" name="Picture 1" descr="C:\Users\ezivkoc\Desktop\e-hack\images\ehack_2015_qrcode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4328" y="5229200"/>
            <a:ext cx="1368152" cy="1368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3684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p:cNvSpPr txBox="1">
            <a:spLocks noChangeArrowheads="1"/>
          </p:cNvSpPr>
          <p:nvPr/>
        </p:nvSpPr>
        <p:spPr bwMode="auto">
          <a:xfrm>
            <a:off x="946149" y="692696"/>
            <a:ext cx="7559675" cy="372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r>
              <a:rPr lang="en-US" altLang="en-US" sz="2400" dirty="0">
                <a:solidFill>
                  <a:schemeClr val="accent5"/>
                </a:solidFill>
                <a:latin typeface="Consolas" panose="020B0609020204030204" pitchFamily="49" charset="0"/>
                <a:cs typeface="Consolas" panose="020B0609020204030204" pitchFamily="49" charset="0"/>
              </a:rPr>
              <a:t>switch </a:t>
            </a:r>
            <a:r>
              <a:rPr lang="en-US" altLang="en-US" sz="2400" dirty="0">
                <a:latin typeface="Consolas" panose="020B0609020204030204" pitchFamily="49" charset="0"/>
                <a:cs typeface="Consolas" panose="020B0609020204030204" pitchFamily="49" charset="0"/>
              </a:rPr>
              <a:t>(interest) {</a:t>
            </a:r>
            <a:endParaRPr lang="sv-SE" altLang="en-US" sz="2400" dirty="0">
              <a:latin typeface="Consolas" panose="020B0609020204030204" pitchFamily="49" charset="0"/>
              <a:cs typeface="Consolas" panose="020B0609020204030204" pitchFamily="49" charset="0"/>
            </a:endParaRPr>
          </a:p>
          <a:p>
            <a:pPr eaLnBrk="1" hangingPunct="1"/>
            <a:r>
              <a:rPr lang="en-US" altLang="en-US" sz="2400" dirty="0">
                <a:solidFill>
                  <a:schemeClr val="accent5"/>
                </a:solidFill>
                <a:latin typeface="Consolas" panose="020B0609020204030204" pitchFamily="49" charset="0"/>
                <a:cs typeface="Consolas" panose="020B0609020204030204" pitchFamily="49" charset="0"/>
              </a:rPr>
              <a:t>case </a:t>
            </a:r>
            <a:r>
              <a:rPr lang="en-US" altLang="en-US" sz="2400" dirty="0" err="1">
                <a:latin typeface="Consolas" panose="020B0609020204030204" pitchFamily="49" charset="0"/>
                <a:cs typeface="Consolas" panose="020B0609020204030204" pitchFamily="49" charset="0"/>
              </a:rPr>
              <a:t>want_to_hack</a:t>
            </a:r>
            <a:r>
              <a:rPr lang="en-US" altLang="en-US" sz="2400" dirty="0">
                <a:latin typeface="Consolas" panose="020B0609020204030204" pitchFamily="49" charset="0"/>
                <a:cs typeface="Consolas" panose="020B0609020204030204" pitchFamily="49" charset="0"/>
              </a:rPr>
              <a:t>:</a:t>
            </a:r>
            <a:endParaRPr lang="sv-SE" altLang="en-US" sz="2400" dirty="0">
              <a:latin typeface="Consolas" panose="020B0609020204030204" pitchFamily="49" charset="0"/>
              <a:cs typeface="Consolas" panose="020B0609020204030204" pitchFamily="49" charset="0"/>
            </a:endParaRPr>
          </a:p>
          <a:p>
            <a:pPr eaLnBrk="1" hangingPunct="1"/>
            <a:r>
              <a:rPr lang="en-US" altLang="en-US" sz="2400" dirty="0">
                <a:solidFill>
                  <a:schemeClr val="accent5"/>
                </a:solidFill>
                <a:latin typeface="Consolas" panose="020B0609020204030204" pitchFamily="49" charset="0"/>
                <a:cs typeface="Consolas" panose="020B0609020204030204" pitchFamily="49" charset="0"/>
              </a:rPr>
              <a:t>case </a:t>
            </a:r>
            <a:r>
              <a:rPr lang="en-US" altLang="en-US" sz="2400" dirty="0" err="1">
                <a:latin typeface="Consolas" panose="020B0609020204030204" pitchFamily="49" charset="0"/>
                <a:cs typeface="Consolas" panose="020B0609020204030204" pitchFamily="49" charset="0"/>
              </a:rPr>
              <a:t>curious_about_hackathon</a:t>
            </a:r>
            <a:r>
              <a:rPr lang="en-US" altLang="en-US" sz="2400" dirty="0">
                <a:latin typeface="Consolas" panose="020B0609020204030204" pitchFamily="49" charset="0"/>
                <a:cs typeface="Consolas" panose="020B0609020204030204" pitchFamily="49" charset="0"/>
              </a:rPr>
              <a:t>:</a:t>
            </a:r>
            <a:endParaRPr lang="sv-SE" altLang="en-US" sz="2400" dirty="0">
              <a:latin typeface="Consolas" panose="020B0609020204030204" pitchFamily="49" charset="0"/>
              <a:cs typeface="Consolas" panose="020B0609020204030204" pitchFamily="49" charset="0"/>
            </a:endParaRPr>
          </a:p>
          <a:p>
            <a:pPr eaLnBrk="1" hangingPunct="1"/>
            <a:r>
              <a:rPr lang="en-US" altLang="en-US" sz="2400" dirty="0">
                <a:latin typeface="Consolas" panose="020B0609020204030204" pitchFamily="49" charset="0"/>
                <a:cs typeface="Consolas" panose="020B0609020204030204" pitchFamily="49" charset="0"/>
              </a:rPr>
              <a:t>    </a:t>
            </a:r>
            <a:r>
              <a:rPr lang="en-US" altLang="en-US" sz="2400" dirty="0" err="1" smtClean="0">
                <a:latin typeface="Consolas" panose="020B0609020204030204" pitchFamily="49" charset="0"/>
                <a:cs typeface="Consolas" panose="020B0609020204030204" pitchFamily="49" charset="0"/>
              </a:rPr>
              <a:t>learn_more_at</a:t>
            </a:r>
            <a:r>
              <a:rPr lang="en-US" altLang="en-US" sz="2400" dirty="0" smtClean="0">
                <a:latin typeface="Consolas" panose="020B0609020204030204" pitchFamily="49" charset="0"/>
                <a:cs typeface="Consolas" panose="020B0609020204030204" pitchFamily="49" charset="0"/>
              </a:rPr>
              <a:t>(</a:t>
            </a:r>
            <a:r>
              <a:rPr lang="en-US" altLang="en-US" sz="2400" dirty="0" smtClean="0">
                <a:solidFill>
                  <a:schemeClr val="accent3"/>
                </a:solidFill>
                <a:latin typeface="Consolas" panose="020B0609020204030204" pitchFamily="49" charset="0"/>
                <a:cs typeface="Consolas" panose="020B0609020204030204" pitchFamily="49" charset="0"/>
              </a:rPr>
              <a:t>http</a:t>
            </a:r>
            <a:r>
              <a:rPr lang="en-US" altLang="en-US" sz="2400" dirty="0">
                <a:solidFill>
                  <a:schemeClr val="accent3"/>
                </a:solidFill>
                <a:latin typeface="Consolas" panose="020B0609020204030204" pitchFamily="49" charset="0"/>
                <a:cs typeface="Consolas" panose="020B0609020204030204" pitchFamily="49" charset="0"/>
              </a:rPr>
              <a:t>://goo.gl/pRiHCC</a:t>
            </a:r>
            <a:r>
              <a:rPr lang="en-US" altLang="en-US" sz="2400" dirty="0" smtClean="0">
                <a:latin typeface="Consolas" panose="020B0609020204030204" pitchFamily="49" charset="0"/>
                <a:cs typeface="Consolas" panose="020B0609020204030204" pitchFamily="49" charset="0"/>
              </a:rPr>
              <a:t>);</a:t>
            </a:r>
          </a:p>
          <a:p>
            <a:pPr eaLnBrk="1" hangingPunct="1"/>
            <a:r>
              <a:rPr lang="en-US" altLang="en-US" sz="2400" dirty="0" smtClean="0">
                <a:latin typeface="Consolas" panose="020B0609020204030204" pitchFamily="49" charset="0"/>
                <a:cs typeface="Consolas" panose="020B0609020204030204" pitchFamily="49" charset="0"/>
              </a:rPr>
              <a:t>    </a:t>
            </a:r>
            <a:r>
              <a:rPr lang="en-US" altLang="en-US" sz="2400" dirty="0" err="1" smtClean="0">
                <a:latin typeface="Consolas" panose="020B0609020204030204" pitchFamily="49" charset="0"/>
                <a:cs typeface="Consolas" panose="020B0609020204030204" pitchFamily="49" charset="0"/>
              </a:rPr>
              <a:t>attend_ehack_on</a:t>
            </a:r>
            <a:r>
              <a:rPr lang="en-US" altLang="en-US" sz="2400" dirty="0">
                <a:latin typeface="Consolas" panose="020B0609020204030204" pitchFamily="49" charset="0"/>
                <a:cs typeface="Consolas" panose="020B0609020204030204" pitchFamily="49" charset="0"/>
              </a:rPr>
              <a:t>(“</a:t>
            </a:r>
            <a:r>
              <a:rPr lang="en-US" altLang="en-US" sz="2400" dirty="0">
                <a:solidFill>
                  <a:schemeClr val="accent3"/>
                </a:solidFill>
                <a:latin typeface="Consolas" panose="020B0609020204030204" pitchFamily="49" charset="0"/>
                <a:cs typeface="Consolas" panose="020B0609020204030204" pitchFamily="49" charset="0"/>
              </a:rPr>
              <a:t>7-8 of May</a:t>
            </a:r>
            <a:r>
              <a:rPr lang="en-US" altLang="en-US" sz="2400" dirty="0" smtClean="0">
                <a:latin typeface="Consolas" panose="020B0609020204030204" pitchFamily="49" charset="0"/>
                <a:cs typeface="Consolas" panose="020B0609020204030204" pitchFamily="49" charset="0"/>
              </a:rPr>
              <a:t>”);</a:t>
            </a:r>
            <a:endParaRPr lang="sv-SE" altLang="en-US" sz="2400" dirty="0">
              <a:latin typeface="Consolas" panose="020B0609020204030204" pitchFamily="49" charset="0"/>
              <a:cs typeface="Consolas" panose="020B0609020204030204" pitchFamily="49" charset="0"/>
            </a:endParaRPr>
          </a:p>
          <a:p>
            <a:pPr eaLnBrk="1" hangingPunct="1"/>
            <a:r>
              <a:rPr lang="en-US" altLang="en-US" sz="2400" dirty="0">
                <a:latin typeface="Consolas" panose="020B0609020204030204" pitchFamily="49" charset="0"/>
                <a:cs typeface="Consolas" panose="020B0609020204030204" pitchFamily="49" charset="0"/>
              </a:rPr>
              <a:t>    </a:t>
            </a:r>
            <a:r>
              <a:rPr lang="en-US" altLang="en-US" sz="2400" dirty="0">
                <a:solidFill>
                  <a:schemeClr val="accent5"/>
                </a:solidFill>
                <a:latin typeface="Consolas" panose="020B0609020204030204" pitchFamily="49" charset="0"/>
                <a:cs typeface="Consolas" panose="020B0609020204030204" pitchFamily="49" charset="0"/>
              </a:rPr>
              <a:t>break</a:t>
            </a:r>
            <a:r>
              <a:rPr lang="en-US" altLang="en-US" sz="2400" dirty="0">
                <a:latin typeface="Consolas" panose="020B0609020204030204" pitchFamily="49" charset="0"/>
                <a:cs typeface="Consolas" panose="020B0609020204030204" pitchFamily="49" charset="0"/>
              </a:rPr>
              <a:t>;</a:t>
            </a:r>
            <a:endParaRPr lang="sv-SE" altLang="en-US" sz="2400" dirty="0">
              <a:latin typeface="Consolas" panose="020B0609020204030204" pitchFamily="49" charset="0"/>
              <a:cs typeface="Consolas" panose="020B0609020204030204" pitchFamily="49" charset="0"/>
            </a:endParaRPr>
          </a:p>
          <a:p>
            <a:pPr eaLnBrk="1" hangingPunct="1"/>
            <a:r>
              <a:rPr lang="en-US" altLang="en-US" sz="2400" dirty="0">
                <a:solidFill>
                  <a:schemeClr val="accent5"/>
                </a:solidFill>
                <a:latin typeface="Consolas" panose="020B0609020204030204" pitchFamily="49" charset="0"/>
                <a:cs typeface="Consolas" panose="020B0609020204030204" pitchFamily="49" charset="0"/>
              </a:rPr>
              <a:t>default</a:t>
            </a:r>
            <a:r>
              <a:rPr lang="en-US" altLang="en-US" sz="2400" dirty="0">
                <a:latin typeface="Consolas" panose="020B0609020204030204" pitchFamily="49" charset="0"/>
                <a:cs typeface="Consolas" panose="020B0609020204030204" pitchFamily="49" charset="0"/>
              </a:rPr>
              <a:t>:</a:t>
            </a:r>
            <a:endParaRPr lang="sv-SE" altLang="en-US" sz="2400" dirty="0">
              <a:latin typeface="Consolas" panose="020B0609020204030204" pitchFamily="49" charset="0"/>
              <a:cs typeface="Consolas" panose="020B0609020204030204" pitchFamily="49" charset="0"/>
            </a:endParaRPr>
          </a:p>
          <a:p>
            <a:pPr eaLnBrk="1" hangingPunct="1"/>
            <a:r>
              <a:rPr lang="en-US" altLang="en-US" sz="2400" dirty="0">
                <a:latin typeface="Consolas" panose="020B0609020204030204" pitchFamily="49" charset="0"/>
                <a:cs typeface="Consolas" panose="020B0609020204030204" pitchFamily="49" charset="0"/>
              </a:rPr>
              <a:t>   </a:t>
            </a:r>
            <a:r>
              <a:rPr lang="en-US" altLang="en-US" sz="2400" dirty="0" err="1">
                <a:latin typeface="Consolas" panose="020B0609020204030204" pitchFamily="49" charset="0"/>
                <a:cs typeface="Consolas" panose="020B0609020204030204" pitchFamily="49" charset="0"/>
              </a:rPr>
              <a:t>ignore_previous_text</a:t>
            </a:r>
            <a:r>
              <a:rPr lang="en-US" altLang="en-US" sz="2400" dirty="0">
                <a:latin typeface="Consolas" panose="020B0609020204030204" pitchFamily="49" charset="0"/>
                <a:cs typeface="Consolas" panose="020B0609020204030204" pitchFamily="49" charset="0"/>
              </a:rPr>
              <a:t>();</a:t>
            </a:r>
            <a:endParaRPr lang="sv-SE" altLang="en-US" sz="2400" dirty="0">
              <a:latin typeface="Consolas" panose="020B0609020204030204" pitchFamily="49" charset="0"/>
              <a:cs typeface="Consolas" panose="020B0609020204030204" pitchFamily="49" charset="0"/>
            </a:endParaRPr>
          </a:p>
          <a:p>
            <a:pPr eaLnBrk="1" hangingPunct="1"/>
            <a:r>
              <a:rPr lang="en-US" altLang="en-US" sz="2400" dirty="0">
                <a:latin typeface="Consolas" panose="020B0609020204030204" pitchFamily="49" charset="0"/>
                <a:cs typeface="Consolas" panose="020B0609020204030204" pitchFamily="49" charset="0"/>
              </a:rPr>
              <a:t>}</a:t>
            </a:r>
            <a:endParaRPr lang="sv-SE" altLang="en-US" sz="2400" dirty="0">
              <a:latin typeface="Consolas" panose="020B0609020204030204" pitchFamily="49" charset="0"/>
              <a:cs typeface="Consolas" panose="020B0609020204030204" pitchFamily="49" charset="0"/>
            </a:endParaRPr>
          </a:p>
          <a:p>
            <a:pPr eaLnBrk="1" hangingPunct="1"/>
            <a:endParaRPr lang="en-US" altLang="en-US" dirty="0">
              <a:latin typeface="Consolas" panose="020B0609020204030204" pitchFamily="49" charset="0"/>
              <a:cs typeface="Consolas" panose="020B0609020204030204" pitchFamily="49" charset="0"/>
            </a:endParaRPr>
          </a:p>
        </p:txBody>
      </p:sp>
      <p:sp>
        <p:nvSpPr>
          <p:cNvPr id="8" name="TextBox 7"/>
          <p:cNvSpPr txBox="1"/>
          <p:nvPr/>
        </p:nvSpPr>
        <p:spPr>
          <a:xfrm>
            <a:off x="2727407" y="5534025"/>
            <a:ext cx="6426118" cy="1323439"/>
          </a:xfrm>
          <a:prstGeom prst="rect">
            <a:avLst/>
          </a:prstGeom>
          <a:noFill/>
        </p:spPr>
        <p:txBody>
          <a:bodyPr wrap="none">
            <a:spAutoFit/>
          </a:bodyPr>
          <a:lstStyle/>
          <a:p>
            <a:pPr algn="r">
              <a:defRPr/>
            </a:pPr>
            <a:r>
              <a:rPr lang="en-US" sz="4000" dirty="0">
                <a:latin typeface="Ericsson Capital TT" panose="02000503000000020004" pitchFamily="2" charset="0"/>
              </a:rPr>
              <a:t>E-hack </a:t>
            </a:r>
            <a:r>
              <a:rPr lang="en-US" sz="4000" dirty="0" smtClean="0">
                <a:latin typeface="Ericsson Capital TT" panose="02000503000000020004" pitchFamily="2" charset="0"/>
              </a:rPr>
              <a:t>2015</a:t>
            </a:r>
            <a:endParaRPr lang="en-US" sz="4000" dirty="0">
              <a:latin typeface="Ericsson Capital TT" panose="02000503000000020004" pitchFamily="2" charset="0"/>
            </a:endParaRPr>
          </a:p>
          <a:p>
            <a:pPr algn="r">
              <a:defRPr/>
            </a:pPr>
            <a:r>
              <a:rPr lang="en-US" sz="4000" dirty="0">
                <a:latin typeface="Ericsson Capital TT" panose="02000503000000020004" pitchFamily="2" charset="0"/>
              </a:rPr>
              <a:t>Oceania </a:t>
            </a:r>
            <a:r>
              <a:rPr lang="en-US" sz="4000" dirty="0" err="1">
                <a:latin typeface="Ericsson Capital TT" panose="02000503000000020004" pitchFamily="2" charset="0"/>
              </a:rPr>
              <a:t>Kista</a:t>
            </a:r>
            <a:r>
              <a:rPr lang="en-US" sz="4000" dirty="0">
                <a:latin typeface="Ericsson Capital TT" panose="02000503000000020004" pitchFamily="2" charset="0"/>
              </a:rPr>
              <a:t> </a:t>
            </a:r>
            <a:r>
              <a:rPr lang="en-US" sz="4000" dirty="0" smtClean="0">
                <a:latin typeface="Ericsson Capital TT" panose="02000503000000020004" pitchFamily="2" charset="0"/>
              </a:rPr>
              <a:t>7-8 </a:t>
            </a:r>
            <a:r>
              <a:rPr lang="en-US" sz="4000" dirty="0">
                <a:latin typeface="Ericsson Capital TT" panose="02000503000000020004" pitchFamily="2" charset="0"/>
              </a:rPr>
              <a:t>May</a:t>
            </a:r>
          </a:p>
        </p:txBody>
      </p:sp>
      <p:pic>
        <p:nvPicPr>
          <p:cNvPr id="2049" name="Picture 1" descr="C:\Users\ezivkoc\Desktop\e-hack\images\ehack_2015_qrcodepn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5334000"/>
            <a:ext cx="1368152" cy="1368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80512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46150" y="1484313"/>
            <a:ext cx="7559675" cy="2585323"/>
          </a:xfrm>
          <a:prstGeom prst="rect">
            <a:avLst/>
          </a:prstGeom>
          <a:noFill/>
        </p:spPr>
        <p:txBody>
          <a:bodyPr>
            <a:spAutoFit/>
          </a:bodyPr>
          <a:lstStyle/>
          <a:p>
            <a:pPr>
              <a:defRPr/>
            </a:pPr>
            <a:r>
              <a:rPr lang="sv-SE" sz="2400" dirty="0">
                <a:solidFill>
                  <a:schemeClr val="accent5"/>
                </a:solidFill>
              </a:rPr>
              <a:t>If</a:t>
            </a:r>
            <a:r>
              <a:rPr lang="sv-SE" sz="2400" dirty="0">
                <a:solidFill>
                  <a:schemeClr val="accent6"/>
                </a:solidFill>
              </a:rPr>
              <a:t> </a:t>
            </a:r>
            <a:r>
              <a:rPr lang="sv-SE" sz="2400" dirty="0"/>
              <a:t>( want_to_hack () || curious_about_hackathon() ) {</a:t>
            </a:r>
          </a:p>
          <a:p>
            <a:pPr>
              <a:defRPr/>
            </a:pPr>
            <a:r>
              <a:rPr lang="sv-SE" sz="2400" dirty="0"/>
              <a:t>	</a:t>
            </a:r>
            <a:r>
              <a:rPr lang="sv-SE" sz="2400" dirty="0" err="1" smtClean="0"/>
              <a:t>attend_ehack_on</a:t>
            </a:r>
            <a:r>
              <a:rPr lang="sv-SE" sz="2400" dirty="0"/>
              <a:t>(”</a:t>
            </a:r>
            <a:r>
              <a:rPr lang="en-US" sz="2400" dirty="0"/>
              <a:t> </a:t>
            </a:r>
            <a:r>
              <a:rPr lang="en-US" sz="2400" dirty="0">
                <a:solidFill>
                  <a:schemeClr val="accent3"/>
                </a:solidFill>
              </a:rPr>
              <a:t>7</a:t>
            </a:r>
            <a:r>
              <a:rPr lang="en-US" sz="2400" dirty="0" smtClean="0">
                <a:solidFill>
                  <a:schemeClr val="accent3"/>
                </a:solidFill>
              </a:rPr>
              <a:t> </a:t>
            </a:r>
            <a:r>
              <a:rPr lang="en-US" sz="2400" dirty="0">
                <a:solidFill>
                  <a:schemeClr val="accent3"/>
                </a:solidFill>
              </a:rPr>
              <a:t>– </a:t>
            </a:r>
            <a:r>
              <a:rPr lang="en-US" sz="2400" dirty="0" smtClean="0">
                <a:solidFill>
                  <a:schemeClr val="accent3"/>
                </a:solidFill>
              </a:rPr>
              <a:t>8 </a:t>
            </a:r>
            <a:r>
              <a:rPr lang="en-US" sz="2400" dirty="0">
                <a:solidFill>
                  <a:schemeClr val="accent3"/>
                </a:solidFill>
              </a:rPr>
              <a:t>of May</a:t>
            </a:r>
            <a:r>
              <a:rPr lang="sv-SE" sz="2400" dirty="0"/>
              <a:t>”);</a:t>
            </a:r>
          </a:p>
          <a:p>
            <a:pPr>
              <a:defRPr/>
            </a:pPr>
            <a:r>
              <a:rPr lang="sv-SE" sz="2400" dirty="0"/>
              <a:t>	</a:t>
            </a:r>
            <a:r>
              <a:rPr lang="sv-SE" sz="2400" dirty="0" err="1"/>
              <a:t>learn_more_at</a:t>
            </a:r>
            <a:r>
              <a:rPr lang="sv-SE" sz="2400" dirty="0" smtClean="0"/>
              <a:t>(”</a:t>
            </a:r>
            <a:r>
              <a:rPr lang="sv-SE" sz="2400" dirty="0" smtClean="0">
                <a:solidFill>
                  <a:schemeClr val="accent3"/>
                </a:solidFill>
              </a:rPr>
              <a:t>http</a:t>
            </a:r>
            <a:r>
              <a:rPr lang="sv-SE" sz="2400" dirty="0">
                <a:solidFill>
                  <a:schemeClr val="accent3"/>
                </a:solidFill>
              </a:rPr>
              <a:t>://goo.gl/</a:t>
            </a:r>
            <a:r>
              <a:rPr lang="sv-SE" sz="2400" dirty="0" err="1">
                <a:solidFill>
                  <a:schemeClr val="accent3"/>
                </a:solidFill>
              </a:rPr>
              <a:t>pRiHCC</a:t>
            </a:r>
            <a:r>
              <a:rPr lang="en-US" sz="2400" dirty="0" smtClean="0"/>
              <a:t>”);</a:t>
            </a:r>
            <a:endParaRPr lang="en-US" sz="2400" dirty="0"/>
          </a:p>
          <a:p>
            <a:pPr>
              <a:defRPr/>
            </a:pPr>
            <a:r>
              <a:rPr lang="en-US" sz="2400" dirty="0"/>
              <a:t>}</a:t>
            </a:r>
            <a:r>
              <a:rPr lang="en-US" sz="2400" dirty="0">
                <a:solidFill>
                  <a:schemeClr val="accent5"/>
                </a:solidFill>
              </a:rPr>
              <a:t>else</a:t>
            </a:r>
            <a:r>
              <a:rPr lang="en-US" sz="2400" dirty="0"/>
              <a:t>{</a:t>
            </a:r>
          </a:p>
          <a:p>
            <a:pPr>
              <a:defRPr/>
            </a:pPr>
            <a:r>
              <a:rPr lang="en-US" sz="2400" dirty="0"/>
              <a:t>	</a:t>
            </a:r>
            <a:r>
              <a:rPr lang="en-US" sz="2400" dirty="0" err="1"/>
              <a:t>Ignore_previous_text</a:t>
            </a:r>
            <a:r>
              <a:rPr lang="en-US" sz="2400" dirty="0"/>
              <a:t>();</a:t>
            </a:r>
          </a:p>
          <a:p>
            <a:pPr>
              <a:defRPr/>
            </a:pPr>
            <a:r>
              <a:rPr lang="en-US" sz="2400" dirty="0"/>
              <a:t>}</a:t>
            </a:r>
            <a:endParaRPr lang="sv-SE" sz="2400" dirty="0"/>
          </a:p>
          <a:p>
            <a:pPr>
              <a:defRPr/>
            </a:pPr>
            <a:endParaRPr lang="en-US" dirty="0"/>
          </a:p>
        </p:txBody>
      </p:sp>
      <p:sp>
        <p:nvSpPr>
          <p:cNvPr id="5" name="TextBox 4"/>
          <p:cNvSpPr txBox="1"/>
          <p:nvPr/>
        </p:nvSpPr>
        <p:spPr>
          <a:xfrm>
            <a:off x="2727407" y="5534025"/>
            <a:ext cx="6426118" cy="1323439"/>
          </a:xfrm>
          <a:prstGeom prst="rect">
            <a:avLst/>
          </a:prstGeom>
          <a:noFill/>
        </p:spPr>
        <p:txBody>
          <a:bodyPr wrap="none">
            <a:spAutoFit/>
          </a:bodyPr>
          <a:lstStyle/>
          <a:p>
            <a:pPr algn="r">
              <a:defRPr/>
            </a:pPr>
            <a:r>
              <a:rPr lang="en-US" sz="4000" dirty="0">
                <a:latin typeface="Ericsson Capital TT" panose="02000503000000020004" pitchFamily="2" charset="0"/>
              </a:rPr>
              <a:t>E-hack </a:t>
            </a:r>
            <a:r>
              <a:rPr lang="en-US" sz="4000" dirty="0" smtClean="0">
                <a:latin typeface="Ericsson Capital TT" panose="02000503000000020004" pitchFamily="2" charset="0"/>
              </a:rPr>
              <a:t>2015</a:t>
            </a:r>
            <a:endParaRPr lang="en-US" sz="4000" dirty="0">
              <a:latin typeface="Ericsson Capital TT" panose="02000503000000020004" pitchFamily="2" charset="0"/>
            </a:endParaRPr>
          </a:p>
          <a:p>
            <a:pPr algn="r">
              <a:defRPr/>
            </a:pPr>
            <a:r>
              <a:rPr lang="en-US" sz="4000" dirty="0">
                <a:latin typeface="Ericsson Capital TT" panose="02000503000000020004" pitchFamily="2" charset="0"/>
              </a:rPr>
              <a:t>Oceania </a:t>
            </a:r>
            <a:r>
              <a:rPr lang="en-US" sz="4000" dirty="0" err="1">
                <a:latin typeface="Ericsson Capital TT" panose="02000503000000020004" pitchFamily="2" charset="0"/>
              </a:rPr>
              <a:t>Kista</a:t>
            </a:r>
            <a:r>
              <a:rPr lang="en-US" sz="4000" dirty="0">
                <a:latin typeface="Ericsson Capital TT" panose="02000503000000020004" pitchFamily="2" charset="0"/>
              </a:rPr>
              <a:t> </a:t>
            </a:r>
            <a:r>
              <a:rPr lang="en-US" sz="4000" dirty="0" smtClean="0">
                <a:latin typeface="Ericsson Capital TT" panose="02000503000000020004" pitchFamily="2" charset="0"/>
              </a:rPr>
              <a:t>7-8 </a:t>
            </a:r>
            <a:r>
              <a:rPr lang="en-US" sz="4000" dirty="0">
                <a:latin typeface="Ericsson Capital TT" panose="02000503000000020004" pitchFamily="2" charset="0"/>
              </a:rPr>
              <a:t>May</a:t>
            </a:r>
          </a:p>
        </p:txBody>
      </p:sp>
      <p:sp>
        <p:nvSpPr>
          <p:cNvPr id="3" name="AutoShape 2" descr="data:image/png;base64,iVBORw0KGgoAAAANSUhEUgAAAMgAAADICAYAAACtWK6eAAAMTUlEQVR4Xu2c21obOwxGN+//0OwPSiHNYSytSMoMs3oby7b+g2Q7KW/v7+/v//lPBETgLgJvGkRliMBjBDSI6hCBDQQ0iPIQAQ2iBkSAIWAHYbgZdRIENMhJiDZNhoAGYbgZdRIENMhJiDZNhoAGYbgZdRIENMhJiDZNhoAGYbgZdRIE0gZ5e3s7PDRbPz+bzo/+FI7uc3q9PYmF5K5BrhikwqNCIKR9rEX3Ob0exaUjjuSuQTRISIvUkKHJhwZpkCDQHrGCQF0M0yBBzH47UNP5karmESso1qthBGuPWB6xQmqbLhyhTSUHaZAgYB6xgkB5xPqvtIMQh+apikVsVbzpfU5XX1oAOuJibNWNquZdg9Rx83AmDTIA8tcSGiSIdTVQwWXvDtMgz6CXi63m3Q6Swx+N1iAINhSkQYKwVQMVXNYO8gxQBbHVvNtBCkhZTWEHWSFU97kGCWJZDVRwWTvIM0AVxFbzPtZBOqro9LMkBX9PcVsa7MDz6LxrkETV2pPQqZg1SILwj19NZ//0aIdIclv+GU1FQr8o7Mi9Iwdatfe0l2kjP1pPgyTcqUHug0WNlYD+n6F0PVIYNUiCJQ2iQZZy6RDJctEHAyYryccWOnLvyMEjVt7IHrEuECCtVoM8/lsE1ORHKIwesShLV3EdVZturWMvHd2T5kcNSQqjBqEsaZBvBKhgKfR0PQ1ygTiteJS0jqq9p71QPCkuPvNS9oN3CUoo3RYVAqlqqz127IXiSfeiQVYsBz6fbLWr7VAhaJAVsrefT/LuHSTPz90IDXIfSIqLHaRAmJOVZLVdKgQ7yApZO0geoa+I32CQ6UrZcZegPFDi6XqkGHnEoiwVPfNqkDwBGiSI2SRQqy3RI5YGWSHrESuPkEesX/+7sOnC8Wg9j1jYnv8G2kF8xfpEoOOSRzXqEes+ch24nJV3Owh1p5f0bwSoISn0dL1dv2JRMGgcrXhb69E5p+P2lAPlj8ZRrF9+B6EJ07hqoLqOl5PV8BU5UP5oXDXvY0csmjCNqwbqFeL6DTlQ/mhcNWYaJMEEBX86ziNW/vHCI9YFAuSyZgdh/+U2UX9KhtJipEE0yCcCVEA0rkT1iUmq9+kRawB8ShqN84i10yNWQmsvHdrxckTF/BviXkpmYnFytC7tIIm9vnSoBslX2I6f0kyLQIMEEdcgGiQoldo/Xh1d9NXjNIgGiWrQI9YVUr/hTjBdAKJie/U4j1hBBqYF9NvXC8L+8mEaJEjBbxfsdH5B2F8+bMQgL8+yeQP0tYaAv/ribivVDhM0Q3vI6dN3kENmmdi0BkmAdYKhGiRxSacVfSuuw5D0oeEEek+nqEE0SFo0ZwrQIBrkTHpP56pBNEhaNGcK0CAa5Ex6T+eaNsj0pZJejDsuqtNzptkMBHQ8R9M5A9tND6nmSIMkKKgG/5nvQRLb/mcoFXNH7jQH+ipIctcgCZY6REI7cmLbGuQLAQ1yIYVpMRPw7SDU5o/jqnm3gyQ4qgZfgyTADw6t5kiDBIFfidkOkgCycagGuQB3+gd71eCvTNehow4j0zk78qvmqLSDUMF2ADVNWjUxK0ym16MvR6s8qj+v5l2DFDE0Ldjp9TRIUCiUmKM8ZwZhuBlGcTnKehokyBQVggYJAhwcRnkITp8aNs3t1uY8YgWpqwZqtey0YKfXs4OsFPD1OSVmuspokCChBcOmubWDFJCmQQpADE6hQS6AomDQJ2Aq9OlO17HPoD5Tw+g+6RHrKLw/yq/0mZe2PirmadJofnSfKeUHB2uQIFB/rxTvScTsIPcBTsL4PQnFM0fzz2i6T2pyO0iQqaMARQVLhUfXC8J+M4zuU4MEEaeEapD7AFM8g3RpkAsESHHwDnIlISpYAv7H0nQ9DZIvOIQjDaJBqNdC96ijnBwO+4o1/XJEqszTCgMT0Jc/GkfvICC1thDC7e47iAapPUpokJz/NMgVXqTK5CCvGU2FTuPsIEHe6KWSnkXtIHaQoDSXw0jxs4PYQb4RIAJ6xUvc0gkPBpD8NIgG0SAbjtMgGkSD7MEgHXeJo1wcSWvvOrp03AWnuaW8Ex7GOsg0iPQxgZ5vO/LryEGD5BjWIDm80GhSuewgCOrNn+4QHjQI4yEVRYjRICmIvwdXf8+jQRgPqSgNkoLrqcEaJAhfx/k9uPTNMA1CkcvHaZAgZhrkPlBe0oMC+hpWesSi4HfE5WD4Gd1hrI78pvfZgWdHZ6VzPspPg1whMy08eiSY3qcGCSLQQWhHhQ2mczNsWngdeNLcq6vv6iWOrkcxI7jYQewg3whQwW4Jr0PMHXN6xAqWDztIEKjgsA4xd8ypQQoIDU6ReualZE8bmeZO85vuShokyPC08KiApvcZhC91p6NHOooZyaH0DrK1gWkwOgREAP6IobnTKkp56BDe0XnQIFT1iTgNkgCrcSjhQYM0EvJ3akLMalu0Mk8/qdN9rvInnxMeNAhBOhlDiFktQYWnQVbI/vu5BsnhhUZrEARbeRDhQYOU03A7ISFmtS07yAqhGh40SB7ndIQGSUPWEkB4KDUIPd/u6VmSMkOfSGknoPskIlmtRXOgeumIe5SjBlmxH/xcgwSBuhjWIXTKgwbJ85eKoMTQ6pvaXFCUdE6agwa5QHxPIFIhbMVpkDyqGkSDfCJAhZCX3DrCO8gao8sR3kFyeD0cbQfJA0kLR0ecd5A8f6kIDZKC66nO+isNkodvHUHvNVszH+UIskbn/ogOzOheqNAn+Rs7YlEQ6cWYrqdBKHL5OA2SxywV0VENNUiKgqcGa5Cn4FsHa5A1RtcjOjDL7+JPhAahyAXjOsi2gwTBLximQQpA9A5SC2JHUaE71CAUuWBcB9l2kCD4BcN+pUEKcNn1FNR0lOwOQ9Ku27EX+v3QXnJIP/PuWt0Fm9MgBSBeTKFBavF8+WwapJYCDVKL58tn0yC1FGiQWjxfPpsGqaVAg9Ti+fLZNEgtBRqkFs+Xz6ZBaik4nUGogGphf262PT1nduDZ8eRMhU7zoxzRfT5SVPqZlyb8nKRroyn4HW/zHXhqkPtMEd41SJH3aOXSIHVi/piJ8mAHuUCAVJKVjygxGkSDrLQ1/rkGyYtyugBQjug+7SB2kE8EqIA64rYqowYZ7xs/C1LwvaTXdp7TGaRDeNRHtOJRE9B9drw40Rw6+OvgYTK/0lesDoCp8DqIOcqFelJAK346eJjMT4OsGL74XIMkwPoaqkGaL795Sv5EdBCjQfJsdPBgB8nzcBPRQYwGyRPTwYMGyfOgQYKYHV2wqzSr8/MOskLcO0gCoduh1YJdbaZ6vTGDHOV4Ug3wM/chupcOrFfCrP6cPn9v7YO8smqQK0SpKDvOxXQvGuQ+GxokeByi1YkAbAdhvYVyZAcJPit3VF8NwsROojQIQe0qhoLYEecRq4DQguJnBykAUYPUirljNsqRBtEgnwh0CKhD6HTOjvzIEdlXrIFXLHr8qq6GqweDDjHT3DUIZeOAHYSKRIPcR4A+Y9tBLvDc0yuWBskL3Q5iB/lEYLIaPrPedDfTIBpEg7y9PVSBBtEgGkSD/LiAHiVoa/cOkj/305pFLr+r454dhLLR/IpFL9SU0I44mkNHMZqek673KM7vQRJGne5KdD0Nch8B0uk0iAYJIUA7Ha3o00dyO0jwaEarLxVQRxzNYVrMNPeQo+8MsoNcgDJ9PKFkd8RpEI9YnwjsSVwde5k2uR3kFgHvIIl+TQU7HWcHOWAHSeiwZGiHKEs2VjQJOU8/s/T0pXl6vZdf0p8hh8RqEILa45hpwU6vp0GCr1gdxNRK9c9sdpA8qgSzsTtIPp3nIuwgz+F3Hd1ROOjDBs1MgxQ883YIgRJKX5U61uvARYN0MBWc0w4SBCo4TIMUAEVaWHDZ9DANkoZsM0CDBPHsACq4dNmwjtbeMWfHEYsWjjLwC47BW3upzq/0kt4BYsecHWLumFOD5NnXIHnMbiI6xNwxpwbJk61B8phpkOZjDaWkWswf+6ie0yPWFbv0jmUHydukWswaJM/B3YgOMXfM6RErT3i16ewgdpBvBKaf6avFvIsOkve0ESJwXATSHeS4qbpzEcgjoEHymBlxIgQ0yInINtU8Ahokj5kRJ0JAg5yIbFPNI6BB8pgZcSIENMiJyDbVPAIaJI+ZESdCQIOciGxTzSOgQfKYGXEiBDTIicg21TwCGiSPmREnQuB/LZrmma8shDYAAAAASUVORK5CYII="/>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4" descr="data:image/png;base64,iVBORw0KGgoAAAANSUhEUgAAAMgAAADICAYAAACtWK6eAAAMTUlEQVR4Xu2c21obOwxGN+//0OwPSiHNYSytSMoMs3oby7b+g2Q7KW/v7+/v//lPBETgLgJvGkRliMBjBDSI6hCBDQQ0iPIQAQ2iBkSAIWAHYbgZdRIENMhJiDZNhoAGYbgZdRIENMhJiDZNhoAGYbgZdRIENMhJiDZNhoAGYbgZdRIE0gZ5e3s7PDRbPz+bzo/+FI7uc3q9PYmF5K5BrhikwqNCIKR9rEX3Ob0exaUjjuSuQTRISIvUkKHJhwZpkCDQHrGCQF0M0yBBzH47UNP5karmESso1qthBGuPWB6xQmqbLhyhTSUHaZAgYB6xgkB5xPqvtIMQh+apikVsVbzpfU5XX1oAOuJibNWNquZdg9Rx83AmDTIA8tcSGiSIdTVQwWXvDtMgz6CXi63m3Q6Swx+N1iAINhSkQYKwVQMVXNYO8gxQBbHVvNtBCkhZTWEHWSFU97kGCWJZDVRwWTvIM0AVxFbzPtZBOqro9LMkBX9PcVsa7MDz6LxrkETV2pPQqZg1SILwj19NZ//0aIdIclv+GU1FQr8o7Mi9Iwdatfe0l2kjP1pPgyTcqUHug0WNlYD+n6F0PVIYNUiCJQ2iQZZy6RDJctEHAyYryccWOnLvyMEjVt7IHrEuECCtVoM8/lsE1ORHKIwesShLV3EdVZturWMvHd2T5kcNSQqjBqEsaZBvBKhgKfR0PQ1ygTiteJS0jqq9p71QPCkuPvNS9oN3CUoo3RYVAqlqqz127IXiSfeiQVYsBz6fbLWr7VAhaJAVsrefT/LuHSTPz90IDXIfSIqLHaRAmJOVZLVdKgQ7yApZO0geoa+I32CQ6UrZcZegPFDi6XqkGHnEoiwVPfNqkDwBGiSI2SRQqy3RI5YGWSHrESuPkEesX/+7sOnC8Wg9j1jYnv8G2kF8xfpEoOOSRzXqEes+ch24nJV3Owh1p5f0bwSoISn0dL1dv2JRMGgcrXhb69E5p+P2lAPlj8ZRrF9+B6EJ07hqoLqOl5PV8BU5UP5oXDXvY0csmjCNqwbqFeL6DTlQ/mhcNWYaJMEEBX86ziNW/vHCI9YFAuSyZgdh/+U2UX9KhtJipEE0yCcCVEA0rkT1iUmq9+kRawB8ShqN84i10yNWQmsvHdrxckTF/BviXkpmYnFytC7tIIm9vnSoBslX2I6f0kyLQIMEEdcgGiQoldo/Xh1d9NXjNIgGiWrQI9YVUr/hTjBdAKJie/U4j1hBBqYF9NvXC8L+8mEaJEjBbxfsdH5B2F8+bMQgL8+yeQP0tYaAv/ribivVDhM0Q3vI6dN3kENmmdi0BkmAdYKhGiRxSacVfSuuw5D0oeEEek+nqEE0SFo0ZwrQIBrkTHpP56pBNEhaNGcK0CAa5Ex6T+eaNsj0pZJejDsuqtNzptkMBHQ8R9M5A9tND6nmSIMkKKgG/5nvQRLb/mcoFXNH7jQH+ipIctcgCZY6REI7cmLbGuQLAQ1yIYVpMRPw7SDU5o/jqnm3gyQ4qgZfgyTADw6t5kiDBIFfidkOkgCycagGuQB3+gd71eCvTNehow4j0zk78qvmqLSDUMF2ADVNWjUxK0ym16MvR6s8qj+v5l2DFDE0Ldjp9TRIUCiUmKM8ZwZhuBlGcTnKehokyBQVggYJAhwcRnkITp8aNs3t1uY8YgWpqwZqtey0YKfXs4OsFPD1OSVmuspokCChBcOmubWDFJCmQQpADE6hQS6AomDQJ2Aq9OlO17HPoD5Tw+g+6RHrKLw/yq/0mZe2PirmadJofnSfKeUHB2uQIFB/rxTvScTsIPcBTsL4PQnFM0fzz2i6T2pyO0iQqaMARQVLhUfXC8J+M4zuU4MEEaeEapD7AFM8g3RpkAsESHHwDnIlISpYAv7H0nQ9DZIvOIQjDaJBqNdC96ijnBwO+4o1/XJEqszTCgMT0Jc/GkfvICC1thDC7e47iAapPUpokJz/NMgVXqTK5CCvGU2FTuPsIEHe6KWSnkXtIHaQoDSXw0jxs4PYQb4RIAJ6xUvc0gkPBpD8NIgG0SAbjtMgGkSD7MEgHXeJo1wcSWvvOrp03AWnuaW8Ex7GOsg0iPQxgZ5vO/LryEGD5BjWIDm80GhSuewgCOrNn+4QHjQI4yEVRYjRICmIvwdXf8+jQRgPqSgNkoLrqcEaJAhfx/k9uPTNMA1CkcvHaZAgZhrkPlBe0oMC+hpWesSi4HfE5WD4Gd1hrI78pvfZgWdHZ6VzPspPg1whMy08eiSY3qcGCSLQQWhHhQ2mczNsWngdeNLcq6vv6iWOrkcxI7jYQewg3whQwW4Jr0PMHXN6xAqWDztIEKjgsA4xd8ypQQoIDU6ReualZE8bmeZO85vuShokyPC08KiApvcZhC91p6NHOooZyaH0DrK1gWkwOgREAP6IobnTKkp56BDe0XnQIFT1iTgNkgCrcSjhQYM0EvJ3akLMalu0Mk8/qdN9rvInnxMeNAhBOhlDiFktQYWnQVbI/vu5BsnhhUZrEARbeRDhQYOU03A7ISFmtS07yAqhGh40SB7ndIQGSUPWEkB4KDUIPd/u6VmSMkOfSGknoPskIlmtRXOgeumIe5SjBlmxH/xcgwSBuhjWIXTKgwbJ85eKoMTQ6pvaXFCUdE6agwa5QHxPIFIhbMVpkDyqGkSDfCJAhZCX3DrCO8gao8sR3kFyeD0cbQfJA0kLR0ecd5A8f6kIDZKC66nO+isNkodvHUHvNVszH+UIskbn/ogOzOheqNAn+Rs7YlEQ6cWYrqdBKHL5OA2SxywV0VENNUiKgqcGa5Cn4FsHa5A1RtcjOjDL7+JPhAahyAXjOsi2gwTBLximQQpA9A5SC2JHUaE71CAUuWBcB9l2kCD4BcN+pUEKcNn1FNR0lOwOQ9Ku27EX+v3QXnJIP/PuWt0Fm9MgBSBeTKFBavF8+WwapJYCDVKL58tn0yC1FGiQWjxfPpsGqaVAg9Ti+fLZNEgtBRqkFs+Xz6ZBaik4nUGogGphf262PT1nduDZ8eRMhU7zoxzRfT5SVPqZlyb8nKRroyn4HW/zHXhqkPtMEd41SJH3aOXSIHVi/piJ8mAHuUCAVJKVjygxGkSDrLQ1/rkGyYtyugBQjug+7SB2kE8EqIA64rYqowYZ7xs/C1LwvaTXdp7TGaRDeNRHtOJRE9B9drw40Rw6+OvgYTK/0lesDoCp8DqIOcqFelJAK346eJjMT4OsGL74XIMkwPoaqkGaL795Sv5EdBCjQfJsdPBgB8nzcBPRQYwGyRPTwYMGyfOgQYKYHV2wqzSr8/MOskLcO0gCoduh1YJdbaZ6vTGDHOV4Ug3wM/chupcOrFfCrP6cPn9v7YO8smqQK0SpKDvOxXQvGuQ+GxokeByi1YkAbAdhvYVyZAcJPit3VF8NwsROojQIQe0qhoLYEecRq4DQguJnBykAUYPUirljNsqRBtEgnwh0CKhD6HTOjvzIEdlXrIFXLHr8qq6GqweDDjHT3DUIZeOAHYSKRIPcR4A+Y9tBLvDc0yuWBskL3Q5iB/lEYLIaPrPedDfTIBpEg7y9PVSBBtEgGkSD/LiAHiVoa/cOkj/305pFLr+r454dhLLR/IpFL9SU0I44mkNHMZqek673KM7vQRJGne5KdD0Nch8B0uk0iAYJIUA7Ha3o00dyO0jwaEarLxVQRxzNYVrMNPeQo+8MsoNcgDJ9PKFkd8RpEI9YnwjsSVwde5k2uR3kFgHvIIl+TQU7HWcHOWAHSeiwZGiHKEs2VjQJOU8/s/T0pXl6vZdf0p8hh8RqEILa45hpwU6vp0GCr1gdxNRK9c9sdpA8qgSzsTtIPp3nIuwgz+F3Hd1ROOjDBs1MgxQ883YIgRJKX5U61uvARYN0MBWc0w4SBCo4TIMUAEVaWHDZ9DANkoZsM0CDBPHsACq4dNmwjtbeMWfHEYsWjjLwC47BW3upzq/0kt4BYsecHWLumFOD5NnXIHnMbiI6xNwxpwbJk61B8phpkOZjDaWkWswf+6ie0yPWFbv0jmUHydukWswaJM/B3YgOMXfM6RErT3i16ewgdpBvBKaf6avFvIsOkve0ESJwXATSHeS4qbpzEcgjoEHymBlxIgQ0yInINtU8Ahokj5kRJ0JAg5yIbFPNI6BB8pgZcSIENMiJyDbVPAIaJI+ZESdCQIOciGxTzSOgQfKYGXEiBDTIicg21TwCGiSPmREnQuB/LZrmma8shDYAAAAASUVORK5CYII="/>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6" descr="data:image/png;base64,iVBORw0KGgoAAAANSUhEUgAAAMgAAADICAYAAACtWK6eAAAMTUlEQVR4Xu2c21obOwxGN+//0OwPSiHNYSytSMoMs3oby7b+g2Q7KW/v7+/v//lPBETgLgJvGkRliMBjBDSI6hCBDQQ0iPIQAQ2iBkSAIWAHYbgZdRIENMhJiDZNhoAGYbgZdRIENMhJiDZNhoAGYbgZdRIENMhJiDZNhoAGYbgZdRIE0gZ5e3s7PDRbPz+bzo/+FI7uc3q9PYmF5K5BrhikwqNCIKR9rEX3Ob0exaUjjuSuQTRISIvUkKHJhwZpkCDQHrGCQF0M0yBBzH47UNP5karmESso1qthBGuPWB6xQmqbLhyhTSUHaZAgYB6xgkB5xPqvtIMQh+apikVsVbzpfU5XX1oAOuJibNWNquZdg9Rx83AmDTIA8tcSGiSIdTVQwWXvDtMgz6CXi63m3Q6Swx+N1iAINhSkQYKwVQMVXNYO8gxQBbHVvNtBCkhZTWEHWSFU97kGCWJZDVRwWTvIM0AVxFbzPtZBOqro9LMkBX9PcVsa7MDz6LxrkETV2pPQqZg1SILwj19NZ//0aIdIclv+GU1FQr8o7Mi9Iwdatfe0l2kjP1pPgyTcqUHug0WNlYD+n6F0PVIYNUiCJQ2iQZZy6RDJctEHAyYryccWOnLvyMEjVt7IHrEuECCtVoM8/lsE1ORHKIwesShLV3EdVZturWMvHd2T5kcNSQqjBqEsaZBvBKhgKfR0PQ1ygTiteJS0jqq9p71QPCkuPvNS9oN3CUoo3RYVAqlqqz127IXiSfeiQVYsBz6fbLWr7VAhaJAVsrefT/LuHSTPz90IDXIfSIqLHaRAmJOVZLVdKgQ7yApZO0geoa+I32CQ6UrZcZegPFDi6XqkGHnEoiwVPfNqkDwBGiSI2SRQqy3RI5YGWSHrESuPkEesX/+7sOnC8Wg9j1jYnv8G2kF8xfpEoOOSRzXqEes+ch24nJV3Owh1p5f0bwSoISn0dL1dv2JRMGgcrXhb69E5p+P2lAPlj8ZRrF9+B6EJ07hqoLqOl5PV8BU5UP5oXDXvY0csmjCNqwbqFeL6DTlQ/mhcNWYaJMEEBX86ziNW/vHCI9YFAuSyZgdh/+U2UX9KhtJipEE0yCcCVEA0rkT1iUmq9+kRawB8ShqN84i10yNWQmsvHdrxckTF/BviXkpmYnFytC7tIIm9vnSoBslX2I6f0kyLQIMEEdcgGiQoldo/Xh1d9NXjNIgGiWrQI9YVUr/hTjBdAKJie/U4j1hBBqYF9NvXC8L+8mEaJEjBbxfsdH5B2F8+bMQgL8+yeQP0tYaAv/ribivVDhM0Q3vI6dN3kENmmdi0BkmAdYKhGiRxSacVfSuuw5D0oeEEek+nqEE0SFo0ZwrQIBrkTHpP56pBNEhaNGcK0CAa5Ex6T+eaNsj0pZJejDsuqtNzptkMBHQ8R9M5A9tND6nmSIMkKKgG/5nvQRLb/mcoFXNH7jQH+ipIctcgCZY6REI7cmLbGuQLAQ1yIYVpMRPw7SDU5o/jqnm3gyQ4qgZfgyTADw6t5kiDBIFfidkOkgCycagGuQB3+gd71eCvTNehow4j0zk78qvmqLSDUMF2ADVNWjUxK0ym16MvR6s8qj+v5l2DFDE0Ldjp9TRIUCiUmKM8ZwZhuBlGcTnKehokyBQVggYJAhwcRnkITp8aNs3t1uY8YgWpqwZqtey0YKfXs4OsFPD1OSVmuspokCChBcOmubWDFJCmQQpADE6hQS6AomDQJ2Aq9OlO17HPoD5Tw+g+6RHrKLw/yq/0mZe2PirmadJofnSfKeUHB2uQIFB/rxTvScTsIPcBTsL4PQnFM0fzz2i6T2pyO0iQqaMARQVLhUfXC8J+M4zuU4MEEaeEapD7AFM8g3RpkAsESHHwDnIlISpYAv7H0nQ9DZIvOIQjDaJBqNdC96ijnBwO+4o1/XJEqszTCgMT0Jc/GkfvICC1thDC7e47iAapPUpokJz/NMgVXqTK5CCvGU2FTuPsIEHe6KWSnkXtIHaQoDSXw0jxs4PYQb4RIAJ6xUvc0gkPBpD8NIgG0SAbjtMgGkSD7MEgHXeJo1wcSWvvOrp03AWnuaW8Ex7GOsg0iPQxgZ5vO/LryEGD5BjWIDm80GhSuewgCOrNn+4QHjQI4yEVRYjRICmIvwdXf8+jQRgPqSgNkoLrqcEaJAhfx/k9uPTNMA1CkcvHaZAgZhrkPlBe0oMC+hpWesSi4HfE5WD4Gd1hrI78pvfZgWdHZ6VzPspPg1whMy08eiSY3qcGCSLQQWhHhQ2mczNsWngdeNLcq6vv6iWOrkcxI7jYQewg3whQwW4Jr0PMHXN6xAqWDztIEKjgsA4xd8ypQQoIDU6ReualZE8bmeZO85vuShokyPC08KiApvcZhC91p6NHOooZyaH0DrK1gWkwOgREAP6IobnTKkp56BDe0XnQIFT1iTgNkgCrcSjhQYM0EvJ3akLMalu0Mk8/qdN9rvInnxMeNAhBOhlDiFktQYWnQVbI/vu5BsnhhUZrEARbeRDhQYOU03A7ISFmtS07yAqhGh40SB7ndIQGSUPWEkB4KDUIPd/u6VmSMkOfSGknoPskIlmtRXOgeumIe5SjBlmxH/xcgwSBuhjWIXTKgwbJ85eKoMTQ6pvaXFCUdE6agwa5QHxPIFIhbMVpkDyqGkSDfCJAhZCX3DrCO8gao8sR3kFyeD0cbQfJA0kLR0ecd5A8f6kIDZKC66nO+isNkodvHUHvNVszH+UIskbn/ogOzOheqNAn+Rs7YlEQ6cWYrqdBKHL5OA2SxywV0VENNUiKgqcGa5Cn4FsHa5A1RtcjOjDL7+JPhAahyAXjOsi2gwTBLximQQpA9A5SC2JHUaE71CAUuWBcB9l2kCD4BcN+pUEKcNn1FNR0lOwOQ9Ku27EX+v3QXnJIP/PuWt0Fm9MgBSBeTKFBavF8+WwapJYCDVKL58tn0yC1FGiQWjxfPpsGqaVAg9Ti+fLZNEgtBRqkFs+Xz6ZBaik4nUGogGphf262PT1nduDZ8eRMhU7zoxzRfT5SVPqZlyb8nKRroyn4HW/zHXhqkPtMEd41SJH3aOXSIHVi/piJ8mAHuUCAVJKVjygxGkSDrLQ1/rkGyYtyugBQjug+7SB2kE8EqIA64rYqowYZ7xs/C1LwvaTXdp7TGaRDeNRHtOJRE9B9drw40Rw6+OvgYTK/0lesDoCp8DqIOcqFelJAK346eJjMT4OsGL74XIMkwPoaqkGaL795Sv5EdBCjQfJsdPBgB8nzcBPRQYwGyRPTwYMGyfOgQYKYHV2wqzSr8/MOskLcO0gCoduh1YJdbaZ6vTGDHOV4Ug3wM/chupcOrFfCrP6cPn9v7YO8smqQK0SpKDvOxXQvGuQ+GxokeByi1YkAbAdhvYVyZAcJPit3VF8NwsROojQIQe0qhoLYEecRq4DQguJnBykAUYPUirljNsqRBtEgnwh0CKhD6HTOjvzIEdlXrIFXLHr8qq6GqweDDjHT3DUIZeOAHYSKRIPcR4A+Y9tBLvDc0yuWBskL3Q5iB/lEYLIaPrPedDfTIBpEg7y9PVSBBtEgGkSD/LiAHiVoa/cOkj/305pFLr+r454dhLLR/IpFL9SU0I44mkNHMZqek673KM7vQRJGne5KdD0Nch8B0uk0iAYJIUA7Ha3o00dyO0jwaEarLxVQRxzNYVrMNPeQo+8MsoNcgDJ9PKFkd8RpEI9YnwjsSVwde5k2uR3kFgHvIIl+TQU7HWcHOWAHSeiwZGiHKEs2VjQJOU8/s/T0pXl6vZdf0p8hh8RqEILa45hpwU6vp0GCr1gdxNRK9c9sdpA8qgSzsTtIPp3nIuwgz+F3Hd1ROOjDBs1MgxQ883YIgRJKX5U61uvARYN0MBWc0w4SBCo4TIMUAEVaWHDZ9DANkoZsM0CDBPHsACq4dNmwjtbeMWfHEYsWjjLwC47BW3upzq/0kt4BYsecHWLumFOD5NnXIHnMbiI6xNwxpwbJk61B8phpkOZjDaWkWswf+6ie0yPWFbv0jmUHydukWswaJM/B3YgOMXfM6RErT3i16ewgdpBvBKaf6avFvIsOkve0ESJwXATSHeS4qbpzEcgjoEHymBlxIgQ0yInINtU8Ahokj5kRJ0JAg5yIbFPNI6BB8pgZcSIENMiJyDbVPAIaJI+ZESdCQIOciGxTzSOgQfKYGXEiBDTIicg21TwCGiSPmREnQuB/LZrmma8shDYAAAAASUVORK5CYII="/>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1" descr="C:\Users\ezivkoc\Desktop\e-hack\images\ehack_2015_qrcodepn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5334000"/>
            <a:ext cx="1368152" cy="1368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83984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251520" y="710427"/>
            <a:ext cx="8712968" cy="4154984"/>
          </a:xfrm>
          <a:prstGeom prst="rect">
            <a:avLst/>
          </a:prstGeom>
          <a:noFill/>
        </p:spPr>
        <p:txBody>
          <a:bodyPr wrap="square" numCol="2" rtlCol="0">
            <a:spAutoFit/>
          </a:bodyPr>
          <a:lstStyle/>
          <a:p>
            <a:r>
              <a:rPr lang="en-US" sz="200" b="1" dirty="0">
                <a:solidFill>
                  <a:schemeClr val="bg1"/>
                </a:solidFill>
              </a:rPr>
              <a:t>The licenses for most software and other practical works are designed to take away your freedom to share and change the works. By contrast, the GNU General Public License is intended to guarantee your freedom to share and change all versions of a program--to make sure it remains free software for all its users. We, the Free Software Foundation, use the GNU General Public License for most of our software; it applies also to any other work released this way by its authors. You can apply it to your programs, too.</a:t>
            </a:r>
          </a:p>
          <a:p>
            <a:r>
              <a:rPr lang="en-US" sz="200" b="1" dirty="0">
                <a:solidFill>
                  <a:schemeClr val="bg1"/>
                </a:solidFill>
              </a:rPr>
              <a:t>When we speak of free software, we are referring to freedom, not price. Our General Public Licenses are designed to make sure that you have the freedom to distribute copies of free software (and charge for them if you wish), that you receive source code or can get it if you want it, that you can change the software or use pieces of it in new free programs, and that you know you can do these things.</a:t>
            </a:r>
          </a:p>
          <a:p>
            <a:r>
              <a:rPr lang="en-US" sz="200" b="1" dirty="0">
                <a:solidFill>
                  <a:schemeClr val="bg1"/>
                </a:solidFill>
              </a:rPr>
              <a:t>To protect your rights, we need to prevent others from denying you these rights or asking you to surrender the rights. Therefore, you have certain responsibilities if you distribute copies of the software, or if you modify it: responsibilities to respect the freedom of others.</a:t>
            </a:r>
          </a:p>
          <a:p>
            <a:r>
              <a:rPr lang="en-US" sz="200" b="1" dirty="0">
                <a:solidFill>
                  <a:schemeClr val="bg1"/>
                </a:solidFill>
              </a:rPr>
              <a:t>For example, if you distribute copies of such a program, whether gratis or for a fee, you must pass on to the recipients the same freedoms that you received. You must make sure that they, too, receive or can get the source code. And you must show them these terms so they know their rights.</a:t>
            </a:r>
          </a:p>
          <a:p>
            <a:r>
              <a:rPr lang="en-US" sz="200" b="1" dirty="0">
                <a:solidFill>
                  <a:schemeClr val="bg1"/>
                </a:solidFill>
              </a:rPr>
              <a:t>Developers that use the GNU GPL protect your rights with two steps: (1) assert copyright on the software, and (2) offer you this License giving you legal permission to copy, distribute and/or modify it.</a:t>
            </a:r>
          </a:p>
          <a:p>
            <a:r>
              <a:rPr lang="en-US" sz="200" b="1" dirty="0">
                <a:solidFill>
                  <a:schemeClr val="bg1"/>
                </a:solidFill>
              </a:rPr>
              <a:t>For the developers' and authors' protection, the GPL clearly explains that there is no warranty for this free software. For both users' and authors' sake, the GPL requires that modified versions be marked as changed, so that their problems will not be attributed erroneously to authors of previous versions.</a:t>
            </a:r>
          </a:p>
          <a:p>
            <a:r>
              <a:rPr lang="en-US" sz="200" b="1" dirty="0">
                <a:solidFill>
                  <a:schemeClr val="bg1"/>
                </a:solidFill>
              </a:rPr>
              <a:t>Some devices are designed to deny users access to install or run modified versions of the software inside them, although the manufacturer can do so. This is fundamentally incompatible with the aim of protecting users' freedom to change the software. The systematic pattern of such abuse occurs in the area of products for individuals to use, which is precisely where it is most unacceptable. Therefore, we have designed this version of the GPL to prohibit the practice for those products. If such problems arise substantially in other domains, we stand ready to extend this provision to those domains in future versions of the GPL, as needed to protect the freedom of users.</a:t>
            </a:r>
          </a:p>
          <a:p>
            <a:r>
              <a:rPr lang="en-US" sz="200" b="1" dirty="0">
                <a:solidFill>
                  <a:schemeClr val="bg1"/>
                </a:solidFill>
              </a:rPr>
              <a:t>Finally, every program is threatened constantly by software patents. States should not allow patents to restrict development and use of software on general-purpose computers, but in those that do, we wish to avoid the special danger that patents applied to a free program could make it effectively proprietary. To prevent this, the GPL assures that patents cannot be used to render the program non-free.</a:t>
            </a:r>
          </a:p>
          <a:p>
            <a:r>
              <a:rPr lang="en-US" sz="200" b="1" dirty="0">
                <a:solidFill>
                  <a:schemeClr val="bg1"/>
                </a:solidFill>
              </a:rPr>
              <a:t>The precise terms and conditions for copying, distribution and modification follow.</a:t>
            </a:r>
          </a:p>
          <a:p>
            <a:r>
              <a:rPr lang="en-US" sz="200" b="1" dirty="0">
                <a:solidFill>
                  <a:schemeClr val="bg1"/>
                </a:solidFill>
              </a:rPr>
              <a:t>TERMS AND CONDITIONS</a:t>
            </a:r>
          </a:p>
          <a:p>
            <a:r>
              <a:rPr lang="en-US" sz="200" b="1" dirty="0">
                <a:solidFill>
                  <a:schemeClr val="bg1"/>
                </a:solidFill>
              </a:rPr>
              <a:t>0. Definitions.</a:t>
            </a:r>
          </a:p>
          <a:p>
            <a:r>
              <a:rPr lang="en-US" sz="200" b="1" dirty="0">
                <a:solidFill>
                  <a:schemeClr val="bg1"/>
                </a:solidFill>
              </a:rPr>
              <a:t>“This License” refers to version 3 of the GNU General Public License.</a:t>
            </a:r>
          </a:p>
          <a:p>
            <a:r>
              <a:rPr lang="en-US" sz="200" b="1" dirty="0">
                <a:solidFill>
                  <a:schemeClr val="bg1"/>
                </a:solidFill>
              </a:rPr>
              <a:t>“Copyright” also means copyright-like laws that apply to other kinds of works, such as semiconductor masks.</a:t>
            </a:r>
          </a:p>
          <a:p>
            <a:r>
              <a:rPr lang="en-US" sz="200" b="1" dirty="0">
                <a:solidFill>
                  <a:schemeClr val="bg1"/>
                </a:solidFill>
              </a:rPr>
              <a:t>“The Program” refers to any copyrightable work licensed under this License. Each licensee is addressed as “you”. “Licensees” and “recipients” may be individuals or organizations.</a:t>
            </a:r>
          </a:p>
          <a:p>
            <a:r>
              <a:rPr lang="en-US" sz="200" b="1" dirty="0">
                <a:solidFill>
                  <a:schemeClr val="bg1"/>
                </a:solidFill>
              </a:rPr>
              <a:t>To “modify” a work means to copy from or adapt all or part of the work in a fashion requiring copyright permission, other than the making of an exact copy. The resulting work is called a “modified version” of the earlier work or a work “based on” the earlier work.</a:t>
            </a:r>
          </a:p>
          <a:p>
            <a:r>
              <a:rPr lang="en-US" sz="200" b="1" dirty="0">
                <a:solidFill>
                  <a:schemeClr val="bg1"/>
                </a:solidFill>
              </a:rPr>
              <a:t>A “covered work” means either the unmodified Program or a work based on the Program.</a:t>
            </a:r>
          </a:p>
          <a:p>
            <a:r>
              <a:rPr lang="en-US" sz="200" b="1" dirty="0">
                <a:solidFill>
                  <a:schemeClr val="bg1"/>
                </a:solidFill>
              </a:rPr>
              <a:t>To “propagate” a work means to do anything with it that, without permission, would make you directly or secondarily liable for infringement under applicable copyright law, except executing it on a computer or modifying a private copy. Propagation includes copying, distribution (with or without modification), making available to the public, and in some countries other activities as well.</a:t>
            </a:r>
          </a:p>
          <a:p>
            <a:r>
              <a:rPr lang="en-US" sz="200" b="1" dirty="0">
                <a:solidFill>
                  <a:schemeClr val="bg1"/>
                </a:solidFill>
              </a:rPr>
              <a:t>To “convey” a work means any kind of propagation that enables other parties to make or receive copies. Mere interaction with a user through a computer network, with no transfer of a copy, is not conveying.</a:t>
            </a:r>
          </a:p>
          <a:p>
            <a:r>
              <a:rPr lang="en-US" sz="200" b="1" dirty="0">
                <a:solidFill>
                  <a:schemeClr val="bg1"/>
                </a:solidFill>
              </a:rPr>
              <a:t>An interactive user interface displays “Appropriate Legal Notices” to the extent that it includes a convenient and prominently visible feature that (1) displays an appropriate copyright notice, and (2) tells the user that there is no warranty for the work (except to the extent that warranties are provided), that licensees may convey the work under this License, and how to view a copy of this License. If the interface presents a list of user commands or options, such as a menu, a prominent item in the list meets this criterion.</a:t>
            </a:r>
          </a:p>
          <a:p>
            <a:r>
              <a:rPr lang="en-US" sz="200" b="1" dirty="0">
                <a:solidFill>
                  <a:schemeClr val="bg1"/>
                </a:solidFill>
              </a:rPr>
              <a:t>1. Source Code.</a:t>
            </a:r>
          </a:p>
          <a:p>
            <a:r>
              <a:rPr lang="en-US" sz="200" b="1" dirty="0">
                <a:solidFill>
                  <a:schemeClr val="bg1"/>
                </a:solidFill>
              </a:rPr>
              <a:t>The “source code” for a work means the preferred form of the work for making modifications to it. “Object code” means any non-source form of a work.</a:t>
            </a:r>
          </a:p>
          <a:p>
            <a:r>
              <a:rPr lang="en-US" sz="200" b="1" dirty="0">
                <a:solidFill>
                  <a:schemeClr val="bg1"/>
                </a:solidFill>
              </a:rPr>
              <a:t>A “Standard Interface” means an interface that either is an official standard defined by a recognized standards body, or, in the case of interfaces specified for a particular programming language, one that is widely used among developers working in that language.</a:t>
            </a:r>
          </a:p>
          <a:p>
            <a:r>
              <a:rPr lang="en-US" sz="200" b="1" dirty="0">
                <a:solidFill>
                  <a:schemeClr val="bg1"/>
                </a:solidFill>
              </a:rPr>
              <a:t>The “System Libraries” of an executable work include anything, other than the work as a whole, that (a) is included in the normal form of packaging a Major Component, but which is not part of that Major Component, and (b) serves only to enable use of the work with that Major Component, or to implement a Standard Interface for which an implementation is available to the public in source code form. A “Major Component”, in this context, means a major essential component (kernel, window system, and so on) of the specific operating system (if any) on which the executable work runs, or a compiler used to produce the work, or an object code interpreter used to run it.</a:t>
            </a:r>
          </a:p>
          <a:p>
            <a:r>
              <a:rPr lang="en-US" sz="200" b="1" dirty="0">
                <a:solidFill>
                  <a:schemeClr val="bg1"/>
                </a:solidFill>
              </a:rPr>
              <a:t>The “Corresponding Source” for a work in object code form means all the source code needed to generate, install, and (for an executable work) run the object code and to modify the work, including scripts to control those activities. However, it does not include the work's System Libraries, or general-purpose tools or generally available free programs which are used unmodified in performing those activities but which are not part of the work. For example, Corresponding Source includes interface definition files associated with source files for the work, and the source code for shared libraries and dynamically linked subprograms that the work is specifically designed to require, such as by intimate data communication or control flow between those subprograms and other parts of the work.</a:t>
            </a:r>
          </a:p>
          <a:p>
            <a:r>
              <a:rPr lang="en-US" sz="200" b="1" dirty="0">
                <a:solidFill>
                  <a:schemeClr val="bg1"/>
                </a:solidFill>
              </a:rPr>
              <a:t>The Corresponding Source need not include anything that users can regenerate automatically from other parts of the Corresponding Source.</a:t>
            </a:r>
          </a:p>
          <a:p>
            <a:r>
              <a:rPr lang="en-US" sz="200" b="1" dirty="0">
                <a:solidFill>
                  <a:schemeClr val="bg1"/>
                </a:solidFill>
              </a:rPr>
              <a:t>The Corresponding Source for a work in source code form is that same work.</a:t>
            </a:r>
          </a:p>
          <a:p>
            <a:r>
              <a:rPr lang="en-US" sz="200" b="1" dirty="0">
                <a:solidFill>
                  <a:schemeClr val="bg1"/>
                </a:solidFill>
              </a:rPr>
              <a:t>2. Basic Permissions.</a:t>
            </a:r>
          </a:p>
          <a:p>
            <a:r>
              <a:rPr lang="en-US" sz="200" b="1" dirty="0">
                <a:solidFill>
                  <a:schemeClr val="bg1"/>
                </a:solidFill>
              </a:rPr>
              <a:t>All rights granted under this License are granted for the term of copyright on the Program, and are irrevocable provided the stated conditions are met. This License explicitly affirms your unlimited permission to run the unmodified Program. The output from running a covered work is covered by this License only if the output, given its content, constitutes a covered work. This License acknowledges your rights of fair use or other equivalent, as provided by copyright law.</a:t>
            </a:r>
          </a:p>
          <a:p>
            <a:r>
              <a:rPr lang="en-US" sz="200" b="1" dirty="0">
                <a:solidFill>
                  <a:schemeClr val="bg1"/>
                </a:solidFill>
              </a:rPr>
              <a:t>You may make, run and propagate covered works that you do not convey, without conditions so long as your license otherwise remains in force. You may convey covered works to others for the sole purpose of having them make modifications exclusively for you, or provide you with facilities for running those works, provided that you comply with the terms of this License in conveying all material for which you do not control copyright. Those thus making or running the covered works for you must do so exclusively on your behalf, under your direction and control, on terms that prohibit them from making any copies of your copyrighted material outside their relationship with you.</a:t>
            </a:r>
          </a:p>
          <a:p>
            <a:r>
              <a:rPr lang="en-US" sz="200" b="1" dirty="0">
                <a:solidFill>
                  <a:schemeClr val="bg1"/>
                </a:solidFill>
              </a:rPr>
              <a:t>Conveying under any other circumstances is permitted solely under the conditions stated below. Sublicensing is not allowed; section 10 makes it unnecessary.</a:t>
            </a:r>
          </a:p>
          <a:p>
            <a:r>
              <a:rPr lang="en-US" sz="200" b="1" dirty="0">
                <a:solidFill>
                  <a:schemeClr val="bg1"/>
                </a:solidFill>
              </a:rPr>
              <a:t>3. Protecting Users' Legal Rights From Anti-Circumvention Law.</a:t>
            </a:r>
          </a:p>
          <a:p>
            <a:r>
              <a:rPr lang="en-US" sz="200" b="1" dirty="0">
                <a:solidFill>
                  <a:schemeClr val="bg1"/>
                </a:solidFill>
              </a:rPr>
              <a:t>No covered work shall be deemed part of an effective technological measure under any applicable law fulfilling obligations under article 11 of the WIPO copyright treaty adopted on 20 December 1996, or similar laws prohibiting or restricting circumvention of such measures.</a:t>
            </a:r>
          </a:p>
          <a:p>
            <a:r>
              <a:rPr lang="en-US" sz="200" b="1" dirty="0">
                <a:solidFill>
                  <a:schemeClr val="bg1"/>
                </a:solidFill>
              </a:rPr>
              <a:t>When you convey a covered work, you waive any legal power to forbid circumvention of technological measures to the extent such circumvention is effected by exercising rights under this License with respect to the covered work, and you disclaim any intention to limit operation or modification of the work as a means of enforcing, against the work's users, your or third parties' legal rights to forbid circumvention of technological measures.</a:t>
            </a:r>
          </a:p>
          <a:p>
            <a:r>
              <a:rPr lang="en-US" sz="200" b="1" dirty="0">
                <a:solidFill>
                  <a:schemeClr val="bg1"/>
                </a:solidFill>
              </a:rPr>
              <a:t>4. Conveying Verbatim Copies.</a:t>
            </a:r>
          </a:p>
          <a:p>
            <a:r>
              <a:rPr lang="en-US" sz="200" b="1" dirty="0">
                <a:solidFill>
                  <a:schemeClr val="bg1"/>
                </a:solidFill>
              </a:rPr>
              <a:t>You may convey verbatim copies of the Program's source code as you receive it, in any medium, provided that you conspicuously and appropriately publish on each copy an appropriate copyright notice; keep intact all notices stating that this License and any non-permissive terms added in accord with section 7 apply to the code; keep intact all notices of the absence of any warranty; and give all recipients a copy of this License along with the Program.</a:t>
            </a:r>
          </a:p>
          <a:p>
            <a:r>
              <a:rPr lang="en-US" sz="200" b="1" dirty="0">
                <a:solidFill>
                  <a:schemeClr val="bg1"/>
                </a:solidFill>
              </a:rPr>
              <a:t>You may charge any price or no price for each copy that you convey, and you may offer support or warranty protection for a fee.</a:t>
            </a:r>
          </a:p>
          <a:p>
            <a:r>
              <a:rPr lang="en-US" sz="200" b="1" dirty="0">
                <a:solidFill>
                  <a:schemeClr val="bg1"/>
                </a:solidFill>
              </a:rPr>
              <a:t>5. Conveying Modified Source Versions.</a:t>
            </a:r>
          </a:p>
          <a:p>
            <a:r>
              <a:rPr lang="en-US" sz="200" b="1" dirty="0">
                <a:solidFill>
                  <a:schemeClr val="bg1"/>
                </a:solidFill>
              </a:rPr>
              <a:t>You may convey a work based on the Program, or the modifications to produce it from the Program, in the form of source code under the terms of section 4, provided that you also meet all of these conditions:</a:t>
            </a:r>
          </a:p>
          <a:p>
            <a:r>
              <a:rPr lang="en-US" sz="200" b="1" dirty="0">
                <a:solidFill>
                  <a:schemeClr val="bg1"/>
                </a:solidFill>
              </a:rPr>
              <a:t>a) The work must carry prominent notices stating that you modified it, and giving a relevant date.</a:t>
            </a:r>
          </a:p>
          <a:p>
            <a:r>
              <a:rPr lang="en-US" sz="200" b="1" dirty="0">
                <a:solidFill>
                  <a:schemeClr val="bg1"/>
                </a:solidFill>
              </a:rPr>
              <a:t>b) The work must carry prominent notices stating that it is released under this License and any conditions added under section 7. This requirement modifies the requirement in section 4 to “keep intact all notices”.</a:t>
            </a:r>
          </a:p>
          <a:p>
            <a:r>
              <a:rPr lang="en-US" sz="200" b="1" dirty="0">
                <a:solidFill>
                  <a:schemeClr val="bg1"/>
                </a:solidFill>
              </a:rPr>
              <a:t>c) You must license the entire work, as a whole, under this License to anyone who comes into possession of a copy. This License will therefore apply, along with any applicable section 7 additional terms, to the whole of the work, and all its parts, regardless of how they are packaged. This License gives no permission to license the work in any other way, but it does not invalidate such permission if you have separately received it.</a:t>
            </a:r>
          </a:p>
          <a:p>
            <a:r>
              <a:rPr lang="en-US" sz="200" b="1" dirty="0">
                <a:solidFill>
                  <a:schemeClr val="bg1"/>
                </a:solidFill>
              </a:rPr>
              <a:t>d) If the work has interactive user interfaces, each must display Appropriate Legal Notices; however, if the Program has interactive interfaces that do not display Appropriate Legal Notices, your work need not make them do so.</a:t>
            </a:r>
          </a:p>
          <a:p>
            <a:r>
              <a:rPr lang="en-US" sz="200" b="1" dirty="0">
                <a:solidFill>
                  <a:schemeClr val="bg1"/>
                </a:solidFill>
              </a:rPr>
              <a:t>A compilation of a covered work with other separate and independent works, which are not by their nature extensions of the covered work, and which are not combined with it such as to form a larger program, in or on a volume of a storage or distribution medium, is called an “aggregate” if the compilation and its resulting copyright are not used to limit the access or legal rights of the compilation's users beyond what the individual works permit. Inclusion of a covered work in an aggregate does not cause this License to apply to the other parts of the aggregate.</a:t>
            </a:r>
          </a:p>
          <a:p>
            <a:r>
              <a:rPr lang="en-US" sz="200" b="1" dirty="0">
                <a:solidFill>
                  <a:schemeClr val="bg1"/>
                </a:solidFill>
              </a:rPr>
              <a:t>6. Conveying Non-Source Forms.</a:t>
            </a:r>
          </a:p>
          <a:p>
            <a:r>
              <a:rPr lang="en-US" sz="200" b="1" dirty="0">
                <a:solidFill>
                  <a:schemeClr val="bg1"/>
                </a:solidFill>
              </a:rPr>
              <a:t>You may convey a covered work in object code form under the terms of sections 4 and 5, provided that you also convey the machine-readable Corresponding Source under the terms of this License, in one of these ways:</a:t>
            </a:r>
          </a:p>
          <a:p>
            <a:r>
              <a:rPr lang="en-US" sz="200" b="1" dirty="0">
                <a:solidFill>
                  <a:schemeClr val="bg1"/>
                </a:solidFill>
              </a:rPr>
              <a:t>a) Convey the object code in, or embodied in, a physical product (including a physical distribution medium), accompanied by the Corresponding Source fixed on a durable physical medium customarily used for software interchange.</a:t>
            </a:r>
          </a:p>
          <a:p>
            <a:r>
              <a:rPr lang="en-US" sz="200" b="1" dirty="0">
                <a:solidFill>
                  <a:schemeClr val="bg1"/>
                </a:solidFill>
              </a:rPr>
              <a:t>b) Convey the object code in, or embodied in, a physical product (including a physical distribution medium), accompanied by a written offer, valid for at least three years and valid for as long as you offer spare parts or customer support for that product model, to give anyone who possesses the object code either (1) a copy of the Corresponding Source for all the software in the product that is covered by this License, on a durable physical medium customarily used for software interchange, for a price no more than your reasonable cost of physically performing this conveying of source, or (2) access to copy the Corresponding Source from a network server at no charge.</a:t>
            </a:r>
          </a:p>
          <a:p>
            <a:r>
              <a:rPr lang="en-US" sz="200" b="1" dirty="0">
                <a:solidFill>
                  <a:schemeClr val="bg1"/>
                </a:solidFill>
              </a:rPr>
              <a:t>c) Convey individual copies of the object code with a copy of the written offer to provide the Corresponding Source. This alternative is allowed only occasionally and </a:t>
            </a:r>
            <a:r>
              <a:rPr lang="en-US" sz="200" b="1" dirty="0" err="1">
                <a:solidFill>
                  <a:schemeClr val="bg1"/>
                </a:solidFill>
              </a:rPr>
              <a:t>noncommercially</a:t>
            </a:r>
            <a:r>
              <a:rPr lang="en-US" sz="200" b="1" dirty="0">
                <a:solidFill>
                  <a:schemeClr val="bg1"/>
                </a:solidFill>
              </a:rPr>
              <a:t>, and only if you received the object code with such an offer, in accord with subsection 6b.</a:t>
            </a:r>
          </a:p>
          <a:p>
            <a:r>
              <a:rPr lang="en-US" sz="200" b="1" dirty="0">
                <a:solidFill>
                  <a:schemeClr val="bg1"/>
                </a:solidFill>
              </a:rPr>
              <a:t>d) Convey the object code by offering access from a designated place (gratis or for a charge), and offer equivalent access to the Corresponding Source in the same way through the same place at no further charge. You need not require recipients to copy the Corresponding Source along with the object code. If the place to copy the object code is a network server, the Corresponding Source may be on a different server (operated by you or a third party) that supports equivalent copying facilities, provided you maintain clear directions next to the object code saying where to find the Corresponding Source. Regardless of what server hosts the Corresponding Source, you remain obligated to ensure that it is available for as long as needed to satisfy these requirements.</a:t>
            </a:r>
          </a:p>
          <a:p>
            <a:r>
              <a:rPr lang="en-US" sz="200" b="1" dirty="0">
                <a:solidFill>
                  <a:schemeClr val="bg1"/>
                </a:solidFill>
              </a:rPr>
              <a:t>e) Convey the object code using peer-to-peer transmission, provided you inform other peers where the object code and Corresponding Source of the work are being offered to the general public at no charge under subsection 6d.</a:t>
            </a:r>
          </a:p>
          <a:p>
            <a:r>
              <a:rPr lang="en-US" sz="200" b="1" dirty="0">
                <a:solidFill>
                  <a:schemeClr val="bg1"/>
                </a:solidFill>
              </a:rPr>
              <a:t>A separable portion of the object code, whose source code is excluded from the Corresponding Source as a System Library, need not be included in conveying the object code work.</a:t>
            </a:r>
          </a:p>
          <a:p>
            <a:r>
              <a:rPr lang="en-US" sz="200" b="1" dirty="0">
                <a:solidFill>
                  <a:schemeClr val="bg1"/>
                </a:solidFill>
              </a:rPr>
              <a:t>A “User Product” is either (1) a “consumer product”, which means any tangible personal property which is normally used for personal, family, or household purposes, or (2) anything designed or sold for incorporation into a dwelling. In determining whether a product is a consumer product, doubtful cases shall be resolved in favor of coverage. For a particular product received by a particular user, “normally used” refers to a typical or common use of that class of product, regardless of the status of the particular user or of the way in which the particular user actually uses, or expects or is expected to use, the product. A product is a consumer product regardless of whether the product has substantial commercial, industrial or non-consumer uses, unless such uses represent the only significant mode of use of the product.</a:t>
            </a:r>
          </a:p>
          <a:p>
            <a:r>
              <a:rPr lang="en-US" sz="200" b="1" dirty="0">
                <a:solidFill>
                  <a:schemeClr val="bg1"/>
                </a:solidFill>
              </a:rPr>
              <a:t>“Installation Information” for a User Product means any methods, procedures, authorization keys, or other information required to install and execute modified versions of a covered work in that User Product from a modified version of its Corresponding Source. The information must suffice to ensure that the continued functioning of the modified object code is in no case prevented or interfered with solely because modification has been made.</a:t>
            </a:r>
          </a:p>
          <a:p>
            <a:r>
              <a:rPr lang="en-US" sz="200" b="1" dirty="0">
                <a:solidFill>
                  <a:schemeClr val="bg1"/>
                </a:solidFill>
              </a:rPr>
              <a:t>If you convey an object code work under this section in, or with, or specifically for use in, a User Product, and the conveying occurs as part of a transaction in which the right of possession and use of the User Product is transferred to the recipient in perpetuity or for a fixed term (regardless of how the transaction is characterized), the Corresponding Source conveyed under this section must be accompanied by the Installation Information. But this requirement does not apply if neither you nor any third party retains the ability to install modified object code on the User Product (for example, the work has been installed in ROM).</a:t>
            </a:r>
          </a:p>
          <a:p>
            <a:r>
              <a:rPr lang="en-US" sz="200" b="1" dirty="0">
                <a:solidFill>
                  <a:schemeClr val="bg1"/>
                </a:solidFill>
              </a:rPr>
              <a:t>The requirement to provide Installation Information does not include a requirement to continue to provide support service, warranty, or updates for a work that has been modified or installed by the recipient, or for the User Product in which it has been modified or installed. Access to a network may be denied when the modification itself materially and adversely affects the operation of the network or violates the rules and protocols for communication across the network.</a:t>
            </a:r>
          </a:p>
          <a:p>
            <a:r>
              <a:rPr lang="en-US" sz="200" b="1" dirty="0">
                <a:solidFill>
                  <a:schemeClr val="bg1"/>
                </a:solidFill>
              </a:rPr>
              <a:t>Corresponding Source conveyed, and Installation Information provided, in accord with this section must be in a format that is publicly documented (and with an implementation available to the public in source code form), and must require no special password or key for unpacking, reading or copying.</a:t>
            </a:r>
          </a:p>
          <a:p>
            <a:r>
              <a:rPr lang="en-US" sz="200" b="1" dirty="0">
                <a:solidFill>
                  <a:schemeClr val="bg1"/>
                </a:solidFill>
              </a:rPr>
              <a:t>7. Additional Terms.</a:t>
            </a:r>
          </a:p>
          <a:p>
            <a:r>
              <a:rPr lang="en-US" sz="200" b="1" dirty="0">
                <a:solidFill>
                  <a:schemeClr val="bg1"/>
                </a:solidFill>
              </a:rPr>
              <a:t>“Additional permissions” are terms that supplement the terms of this License by making exceptions from one or more of its conditions. Additional permissions that are applicable to the entire Program shall be treated as though they were included in this License, to the extent that they are valid under applicable law. If additional permissions apply only to part of the Program, that part may be used separately under those permissions, but the entire Program remains governed by this License without regard to the additional permissions.</a:t>
            </a:r>
          </a:p>
          <a:p>
            <a:r>
              <a:rPr lang="en-US" sz="200" b="1" dirty="0">
                <a:solidFill>
                  <a:schemeClr val="bg1"/>
                </a:solidFill>
              </a:rPr>
              <a:t>When you convey a copy of a covered work, you may at your option remove any additional permissions from that copy, or from any part of it. (Additional permissions may be written to require their own removal in certain cases when you modify the work.) You may place additional permissions on material, added by you to a covered work, for which you have or can give appropriate copyright permission.</a:t>
            </a:r>
          </a:p>
          <a:p>
            <a:r>
              <a:rPr lang="en-US" sz="200" b="1" dirty="0">
                <a:solidFill>
                  <a:schemeClr val="bg1"/>
                </a:solidFill>
              </a:rPr>
              <a:t>Notwithstanding any other provision of this License, for material you add to a covered work, you may (if authorized by the copyright holders of that material) supplement the terms of this License with terms:</a:t>
            </a:r>
          </a:p>
          <a:p>
            <a:r>
              <a:rPr lang="en-US" sz="200" b="1" dirty="0">
                <a:solidFill>
                  <a:schemeClr val="bg1"/>
                </a:solidFill>
              </a:rPr>
              <a:t>a) Disclaiming warranty or limiting liability differently from the terms of sections 15 and 16 of this License; or</a:t>
            </a:r>
          </a:p>
          <a:p>
            <a:r>
              <a:rPr lang="en-US" sz="200" b="1" dirty="0">
                <a:solidFill>
                  <a:schemeClr val="bg1"/>
                </a:solidFill>
              </a:rPr>
              <a:t>b) Requiring preservation of specified reasonable legal notices or author attributions in that material or in the Appropriate Legal Notices displayed by works containing it; or</a:t>
            </a:r>
          </a:p>
          <a:p>
            <a:r>
              <a:rPr lang="en-US" sz="200" b="1" dirty="0">
                <a:solidFill>
                  <a:schemeClr val="bg1"/>
                </a:solidFill>
              </a:rPr>
              <a:t>c) Prohibiting misrepresentation of the origin of that material, or requiring that modified versions of such material be marked in reasonable ways as different from the original version; or</a:t>
            </a:r>
          </a:p>
          <a:p>
            <a:r>
              <a:rPr lang="en-US" sz="200" b="1" dirty="0">
                <a:solidFill>
                  <a:schemeClr val="bg1"/>
                </a:solidFill>
              </a:rPr>
              <a:t>d) Limiting the use for publicity purposes of names of licensors or authors of the material; or</a:t>
            </a:r>
          </a:p>
          <a:p>
            <a:r>
              <a:rPr lang="en-US" sz="200" b="1" dirty="0">
                <a:solidFill>
                  <a:schemeClr val="bg1"/>
                </a:solidFill>
              </a:rPr>
              <a:t>e) Declining to grant rights under trademark law for use of some trade names, trademarks, or service marks; or</a:t>
            </a:r>
          </a:p>
          <a:p>
            <a:r>
              <a:rPr lang="en-US" sz="200" b="1" dirty="0">
                <a:solidFill>
                  <a:schemeClr val="bg1"/>
                </a:solidFill>
              </a:rPr>
              <a:t>f) Requiring indemnification of licensors and authors of that material by anyone who conveys the material (or modified versions of it) with contractual assumptions of liability to the recipient, for any liability that these contractual assumptions directly impose on those licensors and authors.</a:t>
            </a:r>
          </a:p>
          <a:p>
            <a:r>
              <a:rPr lang="en-US" sz="200" b="1" dirty="0">
                <a:solidFill>
                  <a:schemeClr val="bg1"/>
                </a:solidFill>
              </a:rPr>
              <a:t>All other non-permissive additional terms are considered “further restrictions” within the meaning of section 10. If the Program as you received it, or any part of it, contains a notice stating that it is governed by this License along with a term that is a further restriction, you may remove that term. If a license document contains a further restriction but permits relicensing or conveying under this License, you may add to a covered work material governed by the terms of that license document, provided that the further restriction does not survive such relicensing or conveying.</a:t>
            </a:r>
          </a:p>
          <a:p>
            <a:r>
              <a:rPr lang="en-US" sz="200" b="1" dirty="0">
                <a:solidFill>
                  <a:schemeClr val="bg1"/>
                </a:solidFill>
              </a:rPr>
              <a:t>If you add terms to a covered work in accord with this section, you must place, in the relevant source files, a statement of the additional terms that apply to those files, or a notice indicating where to find the applicable terms.</a:t>
            </a:r>
          </a:p>
          <a:p>
            <a:r>
              <a:rPr lang="en-US" sz="200" b="1" dirty="0">
                <a:solidFill>
                  <a:schemeClr val="bg1"/>
                </a:solidFill>
              </a:rPr>
              <a:t>Additional terms, permissive or non-permissive, may be stated in the form of a separately written license, or stated as exceptions; the above requirements apply either way.</a:t>
            </a:r>
          </a:p>
          <a:p>
            <a:r>
              <a:rPr lang="en-US" sz="200" b="1" dirty="0">
                <a:solidFill>
                  <a:schemeClr val="bg1"/>
                </a:solidFill>
              </a:rPr>
              <a:t>8. Termination.</a:t>
            </a:r>
          </a:p>
          <a:p>
            <a:r>
              <a:rPr lang="en-US" sz="200" b="1" dirty="0">
                <a:solidFill>
                  <a:schemeClr val="bg1"/>
                </a:solidFill>
              </a:rPr>
              <a:t>You may not propagate or modify a covered work except as expressly provided under this License. Any attempt otherwise to propagate or modify it is void, and will automatically terminate your rights under this License (including any patent licenses granted under the third paragraph of section 11).</a:t>
            </a:r>
          </a:p>
          <a:p>
            <a:r>
              <a:rPr lang="en-US" sz="200" b="1" dirty="0">
                <a:solidFill>
                  <a:schemeClr val="bg1"/>
                </a:solidFill>
              </a:rPr>
              <a:t>However, if you cease all violation of this License, then your license from a particular copyright holder is reinstated (a) provisionally, unless and until the copyright holder explicitly and finally terminates your license, and (b) permanently, if the copyright holder fails to notify you of the violation by some reasonable means prior to 60 days after the cessation.</a:t>
            </a:r>
          </a:p>
          <a:p>
            <a:r>
              <a:rPr lang="en-US" sz="200" b="1" dirty="0">
                <a:solidFill>
                  <a:schemeClr val="bg1"/>
                </a:solidFill>
              </a:rPr>
              <a:t>Moreover, your license from a particular copyright holder is reinstated permanently if the copyright holder notifies you of the violation by some reasonable means, this is the first time you have received notice of violation of this License (for any work) from that copyright holder, and you cure the violation prior to 30 days after your receipt of the notice.</a:t>
            </a:r>
          </a:p>
          <a:p>
            <a:r>
              <a:rPr lang="en-US" sz="200" b="1" dirty="0">
                <a:solidFill>
                  <a:schemeClr val="bg1"/>
                </a:solidFill>
              </a:rPr>
              <a:t>Termination of your rights under this section does not terminate the licenses of parties who have received copies or rights from you under this License. If your rights have been terminated and not permanently reinstated, you do not qualify to receive new licenses for the same material under section 10.</a:t>
            </a:r>
          </a:p>
          <a:p>
            <a:r>
              <a:rPr lang="en-US" sz="200" b="1" dirty="0">
                <a:solidFill>
                  <a:schemeClr val="bg1"/>
                </a:solidFill>
              </a:rPr>
              <a:t>9. Acceptance Not Required for Having Copies.</a:t>
            </a:r>
          </a:p>
          <a:p>
            <a:r>
              <a:rPr lang="en-US" sz="200" b="1" dirty="0">
                <a:solidFill>
                  <a:schemeClr val="bg1"/>
                </a:solidFill>
              </a:rPr>
              <a:t>You are not required to accept this License in order to receive or run a copy of the Program. Ancillary propagation of a covered work occurring solely as a consequence of using peer-to-peer transmission to receive a copy likewise does not require acceptance. However, nothing other than this License grants you permission to propagate or modify any covered work. These actions infringe copyright if you do not accept this License. Therefore, by modifying or propagating a covered work, you indicate your acceptance of this License to do so.</a:t>
            </a:r>
          </a:p>
          <a:p>
            <a:r>
              <a:rPr lang="en-US" sz="200" b="1" dirty="0">
                <a:solidFill>
                  <a:schemeClr val="bg1"/>
                </a:solidFill>
              </a:rPr>
              <a:t>10. Automatic Licensing of Downstream Recipients.</a:t>
            </a:r>
          </a:p>
          <a:p>
            <a:r>
              <a:rPr lang="en-US" sz="200" b="1" dirty="0">
                <a:solidFill>
                  <a:schemeClr val="bg1"/>
                </a:solidFill>
              </a:rPr>
              <a:t>Each time you convey a covered work, the recipient automatically receives a license from the original licensors, to run, modify and propagate that work, subject to this License. You are not responsible for enforcing compliance by third parties with this License.</a:t>
            </a:r>
          </a:p>
          <a:p>
            <a:r>
              <a:rPr lang="en-US" sz="200" b="1" dirty="0">
                <a:solidFill>
                  <a:schemeClr val="bg1"/>
                </a:solidFill>
              </a:rPr>
              <a:t>An “entity transaction” is a transaction transferring control of an organization, or substantially all assets of one, or subdividing an organization, or merging organizations. If propagation of a covered work results from an entity transaction, each party to that transaction who receives a copy of the work also receives whatever licenses to the work the party's predecessor in interest had or could give under the previous paragraph, plus a right to possession of the Corresponding Source of the work from the predecessor in interest, if the predecessor has it or can get it with reasonable efforts.</a:t>
            </a:r>
          </a:p>
          <a:p>
            <a:r>
              <a:rPr lang="en-US" sz="200" b="1" dirty="0">
                <a:solidFill>
                  <a:schemeClr val="bg1"/>
                </a:solidFill>
              </a:rPr>
              <a:t>You may not impose any further restrictions on the exercise of the rights granted or affirmed under this License. For example, you may not impose a license fee, royalty, or other charge for exercise of rights granted under this License, and you may not initiate litigation (including a cross-claim or counterclaim in a lawsuit) alleging that any patent claim is infringed by making, using, selling, offering for sale, or importing the Program or any portion of it.</a:t>
            </a:r>
          </a:p>
          <a:p>
            <a:r>
              <a:rPr lang="en-US" sz="200" b="1" dirty="0">
                <a:solidFill>
                  <a:schemeClr val="bg1"/>
                </a:solidFill>
              </a:rPr>
              <a:t>11. Patents.</a:t>
            </a:r>
          </a:p>
          <a:p>
            <a:r>
              <a:rPr lang="en-US" sz="200" b="1" dirty="0">
                <a:solidFill>
                  <a:schemeClr val="bg1"/>
                </a:solidFill>
              </a:rPr>
              <a:t>A “contributor” is a copyright holder who authorizes use under this License of the Program or a work on which the Program is based. The work thus licensed is called the contributor's “contributor version”.</a:t>
            </a:r>
          </a:p>
          <a:p>
            <a:r>
              <a:rPr lang="en-US" sz="200" b="1" dirty="0">
                <a:solidFill>
                  <a:schemeClr val="bg1"/>
                </a:solidFill>
              </a:rPr>
              <a:t>A contributor's “essential patent claims” are all patent claims owned or controlled by the contributor, whether already acquired or hereafter acquired, that would be infringed by some manner, permitted by this License, of making, using, or selling its contributor version, but do not include claims that would be infringed only as a consequence of further modification of the contributor version. For purposes of this definition, “control” includes the right to grant patent sublicenses in a manner consistent with the requirements of this License.</a:t>
            </a:r>
          </a:p>
          <a:p>
            <a:r>
              <a:rPr lang="en-US" sz="200" b="1" dirty="0">
                <a:solidFill>
                  <a:schemeClr val="bg1"/>
                </a:solidFill>
              </a:rPr>
              <a:t>Each contributor grants you a non-exclusive, worldwide, royalty-free patent license under the contributor's essential patent claims, to make, use, sell, offer for sale, import and otherwise run, modify and propagate the contents of its contributor version.</a:t>
            </a:r>
          </a:p>
          <a:p>
            <a:r>
              <a:rPr lang="en-US" sz="200" b="1" dirty="0">
                <a:solidFill>
                  <a:schemeClr val="bg1"/>
                </a:solidFill>
              </a:rPr>
              <a:t>In the following three paragraphs, a “patent license” is any express agreement or commitment, however denominated, not to enforce a patent (such as an express permission to practice a patent or covenant not to sue for patent infringement). To “grant” such a patent license to a party means to make such an agreement or commitment not to enforce a patent against the party.</a:t>
            </a:r>
          </a:p>
          <a:p>
            <a:r>
              <a:rPr lang="en-US" sz="200" b="1" dirty="0">
                <a:solidFill>
                  <a:schemeClr val="bg1"/>
                </a:solidFill>
              </a:rPr>
              <a:t>If you convey a covered work, knowingly relying on a patent license, and the Corresponding Source of the work is not available for anyone to copy, free of charge and under the terms of this License, through a publicly available network server or other readily accessible means, then you must either (1) cause the Corresponding Source to be so available, or (2) arrange to deprive yourself of the benefit of the patent license for this particular work, or (3) arrange, in a manner consistent with the requirements of this License, to extend the patent license to downstream recipients. “Knowingly relying” means you have actual knowledge that, but for the patent license, your conveying the covered work in a country, or your recipient's use of the covered work in a country, would infringe one or more identifiable patents in that country that you have reason to believe are valid.</a:t>
            </a:r>
          </a:p>
          <a:p>
            <a:r>
              <a:rPr lang="en-US" sz="200" b="1" dirty="0">
                <a:solidFill>
                  <a:schemeClr val="bg1"/>
                </a:solidFill>
              </a:rPr>
              <a:t>If, pursuant to or in connection with a single transaction or arrangement, you convey, or propagate by procuring conveyance of, a covered work, and grant a patent license to some of the parties receiving the covered work authorizing them to use, propagate, modify or convey a specific copy of the covered work, then the patent license you grant is automatically extended to all recipients of the covered work and works based on it.</a:t>
            </a:r>
          </a:p>
          <a:p>
            <a:r>
              <a:rPr lang="en-US" sz="200" b="1" dirty="0">
                <a:solidFill>
                  <a:schemeClr val="bg1"/>
                </a:solidFill>
              </a:rPr>
              <a:t>A patent license is “discriminatory” if it does not include within the scope of its coverage, prohibits the exercise of, or is conditioned on the non-exercise of one or more of the rights that are specifically granted under this License. You may not convey a covered work if you are a party to an arrangement with a third party that is in the business of distributing software, under which you make payment to the third party based on the extent of your activity of conveying the work, and under which the third party grants, to any of the parties who would receive the covered work from you, a discriminatory patent license (a) in connection with copies of the covered work conveyed by you (or copies made from those copies), or (b) primarily for and in connection with specific products or compilations that contain the covered work, unless you entered into that arrangement, or that patent license was granted, prior to 28 March 2007.</a:t>
            </a:r>
          </a:p>
          <a:p>
            <a:r>
              <a:rPr lang="en-US" sz="200" b="1" dirty="0">
                <a:solidFill>
                  <a:schemeClr val="bg1"/>
                </a:solidFill>
              </a:rPr>
              <a:t>Nothing in this License shall be construed as excluding or limiting any implied license or other defenses to infringement that may otherwise be available to you under applicable patent law.</a:t>
            </a:r>
          </a:p>
          <a:p>
            <a:r>
              <a:rPr lang="en-US" sz="200" b="1" dirty="0">
                <a:solidFill>
                  <a:schemeClr val="bg1"/>
                </a:solidFill>
              </a:rPr>
              <a:t>12. No Surrender of Others' Freedom.</a:t>
            </a:r>
          </a:p>
          <a:p>
            <a:r>
              <a:rPr lang="en-US" sz="200" b="1" dirty="0">
                <a:solidFill>
                  <a:schemeClr val="bg1"/>
                </a:solidFill>
              </a:rPr>
              <a:t>If conditions are imposed on you (whether by court order, agreement or otherwise) that contradict the conditions of this License, they do not excuse you from the conditions of this License. If you cannot convey a covered work so as to satisfy simultaneously your obligations under this License and any other pertinent obligations, then as a consequence you may not convey it at all. For example, if you agree to terms that obligate you to collect a royalty for further conveying from those to whom you convey the Program, the only way you could satisfy both those terms and this License would be to refrain entirely from conveying the Program.</a:t>
            </a:r>
          </a:p>
          <a:p>
            <a:r>
              <a:rPr lang="en-US" sz="200" b="1" dirty="0">
                <a:solidFill>
                  <a:schemeClr val="bg1"/>
                </a:solidFill>
              </a:rPr>
              <a:t>13. Use with the GNU </a:t>
            </a:r>
            <a:r>
              <a:rPr lang="en-US" sz="200" b="1" dirty="0" err="1">
                <a:solidFill>
                  <a:schemeClr val="bg1"/>
                </a:solidFill>
              </a:rPr>
              <a:t>Affero</a:t>
            </a:r>
            <a:r>
              <a:rPr lang="en-US" sz="200" b="1" dirty="0">
                <a:solidFill>
                  <a:schemeClr val="bg1"/>
                </a:solidFill>
              </a:rPr>
              <a:t> General Public License.</a:t>
            </a:r>
          </a:p>
          <a:p>
            <a:r>
              <a:rPr lang="en-US" sz="200" b="1" dirty="0">
                <a:solidFill>
                  <a:schemeClr val="bg1"/>
                </a:solidFill>
              </a:rPr>
              <a:t>Notwithstanding any other provision of this License, you have permission to link or combine any covered work with a work licensed under version 3 of the GNU </a:t>
            </a:r>
            <a:r>
              <a:rPr lang="en-US" sz="200" b="1" dirty="0" err="1">
                <a:solidFill>
                  <a:schemeClr val="bg1"/>
                </a:solidFill>
              </a:rPr>
              <a:t>Affero</a:t>
            </a:r>
            <a:r>
              <a:rPr lang="en-US" sz="200" b="1" dirty="0">
                <a:solidFill>
                  <a:schemeClr val="bg1"/>
                </a:solidFill>
              </a:rPr>
              <a:t> General Public License into a single combined work, and to convey the resulting work. The terms of this License will continue to apply to the part which is the covered work, but the special requirements of the GNU </a:t>
            </a:r>
            <a:r>
              <a:rPr lang="en-US" sz="200" b="1" dirty="0" err="1">
                <a:solidFill>
                  <a:schemeClr val="bg1"/>
                </a:solidFill>
              </a:rPr>
              <a:t>Affero</a:t>
            </a:r>
            <a:r>
              <a:rPr lang="en-US" sz="200" b="1" dirty="0">
                <a:solidFill>
                  <a:schemeClr val="bg1"/>
                </a:solidFill>
              </a:rPr>
              <a:t> General Public License, section 13, concerning interaction through a network will apply to the combination as such.</a:t>
            </a:r>
          </a:p>
          <a:p>
            <a:r>
              <a:rPr lang="en-US" sz="200" b="1" dirty="0">
                <a:solidFill>
                  <a:schemeClr val="bg1"/>
                </a:solidFill>
              </a:rPr>
              <a:t>14. Revised Versions of this License.</a:t>
            </a:r>
          </a:p>
          <a:p>
            <a:r>
              <a:rPr lang="en-US" sz="200" b="1" dirty="0">
                <a:solidFill>
                  <a:schemeClr val="bg1"/>
                </a:solidFill>
              </a:rPr>
              <a:t>The Free Software Foundation may publish revised and/or new versions of the GNU General Public License from time to time. Such new versions will be similar in spirit to the present version, but may differ in detail to address new problems or concerns.</a:t>
            </a:r>
          </a:p>
          <a:p>
            <a:r>
              <a:rPr lang="en-US" sz="200" b="1" dirty="0">
                <a:solidFill>
                  <a:schemeClr val="bg1"/>
                </a:solidFill>
              </a:rPr>
              <a:t>Each version is given a distinguishing version number. If the Program specifies that a certain numbered version of the GNU General Public License “or any later version” applies to it, you have the option of following the terms and conditions either of that numbered version or of any later version published by the Free Software Foundation. If the Program does not specify a version number of the GNU General Public License, you may choose any version ever published by the Free Software Foundation.</a:t>
            </a:r>
          </a:p>
          <a:p>
            <a:r>
              <a:rPr lang="en-US" sz="200" b="1" dirty="0">
                <a:solidFill>
                  <a:schemeClr val="bg1"/>
                </a:solidFill>
              </a:rPr>
              <a:t>If the Program specifies that a proxy can decide which future versions of the GNU General Public License can be used, that proxy's public statement of acceptance of a version permanently authorizes you to choose that version for the Program.</a:t>
            </a:r>
          </a:p>
          <a:p>
            <a:r>
              <a:rPr lang="en-US" sz="200" b="1" dirty="0">
                <a:solidFill>
                  <a:schemeClr val="bg1"/>
                </a:solidFill>
              </a:rPr>
              <a:t>Later license versions may give you additional or different permissions. However, no additional obligations are imposed on any author or copyright holder as a result of your choosing to follow a later version.</a:t>
            </a:r>
          </a:p>
          <a:p>
            <a:r>
              <a:rPr lang="en-US" sz="200" b="1" dirty="0">
                <a:solidFill>
                  <a:schemeClr val="bg1"/>
                </a:solidFill>
              </a:rPr>
              <a:t>15. Disclaimer of Warranty.</a:t>
            </a:r>
          </a:p>
          <a:p>
            <a:r>
              <a:rPr lang="en-US" sz="200" b="1" dirty="0">
                <a:solidFill>
                  <a:schemeClr val="bg1"/>
                </a:solidFill>
              </a:rPr>
              <a:t>THERE IS NO WARRANTY FOR THE PROGRAM, TO THE EXTENT PERMITTED BY APPLICABLE LAW. EXCEPT WHEN OTHERWISE STATED IN WRITING THE COPYRIGHT HOLDERS AND/OR OTHER PARTIES PROVIDE THE PROGRAM “AS IS” WITHOUT WARRANTY OF ANY KIND, EITHER EXPRESSED OR IMPLIED, INCLUDING, BUT NOT LIMITED TO, THE IMPLIED WARRANTIES OF MERCHANTABILITY AND FITNESS FOR A PARTICULAR PURPOSE. THE ENTIRE RISK AS TO THE QUALITY AND PERFORMANCE OF THE PROGRAM IS WITH YOU. SHOULD THE PROGRAM PROVE DEFECTIVE, YOU ASSUME THE COST OF ALL NECESSARY SERVICING, REPAIR OR CORRECTION.</a:t>
            </a:r>
          </a:p>
          <a:p>
            <a:r>
              <a:rPr lang="en-US" sz="200" b="1" dirty="0">
                <a:solidFill>
                  <a:schemeClr val="bg1"/>
                </a:solidFill>
              </a:rPr>
              <a:t>16. Limitation of Liability.</a:t>
            </a:r>
          </a:p>
          <a:p>
            <a:r>
              <a:rPr lang="en-US" sz="200" b="1" dirty="0">
                <a:solidFill>
                  <a:schemeClr val="bg1"/>
                </a:solidFill>
              </a:rPr>
              <a:t>IN NO EVENT UNLESS REQUIRED BY APPLICABLE LAW OR AGREED TO IN WRITING WILL ANY COPYRIGHT HOLDER, OR ANY OTHER PARTY WHO MODIFIES AND/OR CONVEYS THE PROGRAM AS PERMITTED ABOVE, BE LIABLE TO YOU FOR DAMAGES, INCLUDING ANY GENERAL, SPECIAL, INCIDENTAL OR CONSEQUENTIAL DAMAGES ARISING OUT OF THE USE OR INABILITY TO USE THE PROGRAM (INCLUDING BUT NOT LIMITED TO LOSS OF DATA OR DATA BEING RENDERED INACCURATE OR LOSSES SUSTAINED BY YOU OR THIRD PARTIES OR A FAILURE OF THE PROGRAM TO OPERATE WITH ANY OTHER PROGRAMS), EVEN IF SUCH HOLDER OR OTHER PARTY HAS BEEN ADVISED OF THE POSSIBILITY OF SUCH DAMAGES.</a:t>
            </a:r>
          </a:p>
          <a:p>
            <a:r>
              <a:rPr lang="en-US" sz="200" b="1" dirty="0">
                <a:solidFill>
                  <a:schemeClr val="bg1"/>
                </a:solidFill>
              </a:rPr>
              <a:t>17. Interpretation of Sections 15 and 16.</a:t>
            </a:r>
          </a:p>
          <a:p>
            <a:r>
              <a:rPr lang="en-US" sz="200" b="1" dirty="0">
                <a:solidFill>
                  <a:schemeClr val="bg1"/>
                </a:solidFill>
              </a:rPr>
              <a:t>If the disclaimer of warranty and limitation of liability provided above cannot be given local legal effect according to their terms, reviewing courts shall apply local law that most closely approximates an absolute waiver of all civil liability in connection with the Program, unless a warranty or assumption of liability accompanies a copy of the Program in return for a fee.</a:t>
            </a:r>
          </a:p>
          <a:p>
            <a:r>
              <a:rPr lang="en-US" sz="200" b="1" dirty="0">
                <a:solidFill>
                  <a:schemeClr val="bg1"/>
                </a:solidFill>
              </a:rPr>
              <a:t>END OF TERMS AND </a:t>
            </a:r>
            <a:r>
              <a:rPr lang="en-US" sz="200" b="1" dirty="0" smtClean="0">
                <a:solidFill>
                  <a:schemeClr val="bg1"/>
                </a:solidFill>
              </a:rPr>
              <a:t>CONDITIONS</a:t>
            </a:r>
          </a:p>
          <a:p>
            <a:r>
              <a:rPr lang="en-US" sz="200" dirty="0">
                <a:solidFill>
                  <a:schemeClr val="bg1"/>
                </a:solidFill>
              </a:rPr>
              <a:t>TERMS AND CONDITIONS FOR USE, REPRODUCTION, AND DISTRIBUTION</a:t>
            </a:r>
          </a:p>
          <a:p>
            <a:endParaRPr lang="en-US" sz="200" dirty="0">
              <a:solidFill>
                <a:schemeClr val="bg1"/>
              </a:solidFill>
            </a:endParaRPr>
          </a:p>
          <a:p>
            <a:r>
              <a:rPr lang="en-US" sz="200" dirty="0">
                <a:solidFill>
                  <a:schemeClr val="bg1"/>
                </a:solidFill>
              </a:rPr>
              <a:t>1. Definitions</a:t>
            </a:r>
          </a:p>
          <a:p>
            <a:r>
              <a:rPr lang="en-US" sz="200" dirty="0">
                <a:solidFill>
                  <a:schemeClr val="bg1"/>
                </a:solidFill>
              </a:rPr>
              <a:t>1.1. “Contributor”</a:t>
            </a:r>
          </a:p>
          <a:p>
            <a:r>
              <a:rPr lang="en-US" sz="200" dirty="0">
                <a:solidFill>
                  <a:schemeClr val="bg1"/>
                </a:solidFill>
              </a:rPr>
              <a:t>means each individual or legal entity that creates, contributes to the creation of, or owns Covered Software.</a:t>
            </a:r>
          </a:p>
          <a:p>
            <a:r>
              <a:rPr lang="en-US" sz="200" dirty="0">
                <a:solidFill>
                  <a:schemeClr val="bg1"/>
                </a:solidFill>
              </a:rPr>
              <a:t>1.2. “Contributor Version”</a:t>
            </a:r>
          </a:p>
          <a:p>
            <a:r>
              <a:rPr lang="en-US" sz="200" dirty="0">
                <a:solidFill>
                  <a:schemeClr val="bg1"/>
                </a:solidFill>
              </a:rPr>
              <a:t>means the combination of the Contributions of others (if any) used by a Contributor and that particular Contributor’s Contribution.</a:t>
            </a:r>
          </a:p>
          <a:p>
            <a:r>
              <a:rPr lang="en-US" sz="200" dirty="0">
                <a:solidFill>
                  <a:schemeClr val="bg1"/>
                </a:solidFill>
              </a:rPr>
              <a:t>1.3. “Contribution”</a:t>
            </a:r>
          </a:p>
          <a:p>
            <a:r>
              <a:rPr lang="en-US" sz="200" dirty="0">
                <a:solidFill>
                  <a:schemeClr val="bg1"/>
                </a:solidFill>
              </a:rPr>
              <a:t>means Covered Software of a particular Contributor.</a:t>
            </a:r>
          </a:p>
          <a:p>
            <a:r>
              <a:rPr lang="en-US" sz="200" dirty="0">
                <a:solidFill>
                  <a:schemeClr val="bg1"/>
                </a:solidFill>
              </a:rPr>
              <a:t>1.4. “Covered Software”</a:t>
            </a:r>
          </a:p>
          <a:p>
            <a:r>
              <a:rPr lang="en-US" sz="200" dirty="0">
                <a:solidFill>
                  <a:schemeClr val="bg1"/>
                </a:solidFill>
              </a:rPr>
              <a:t>means Source Code Form to which the initial Contributor has attached the notice in Exhibit A, the Executable Form of such Source Code Form, and Modifications of such Source Code Form, in each case including portions thereof.</a:t>
            </a:r>
          </a:p>
          <a:p>
            <a:r>
              <a:rPr lang="en-US" sz="200" dirty="0">
                <a:solidFill>
                  <a:schemeClr val="bg1"/>
                </a:solidFill>
              </a:rPr>
              <a:t>1.5. “Incompatible With Secondary Licenses”</a:t>
            </a:r>
          </a:p>
          <a:p>
            <a:r>
              <a:rPr lang="en-US" sz="200" dirty="0">
                <a:solidFill>
                  <a:schemeClr val="bg1"/>
                </a:solidFill>
              </a:rPr>
              <a:t>means</a:t>
            </a:r>
          </a:p>
          <a:p>
            <a:r>
              <a:rPr lang="en-US" sz="200" dirty="0">
                <a:solidFill>
                  <a:schemeClr val="bg1"/>
                </a:solidFill>
              </a:rPr>
              <a:t>that the initial Contributor has attached the notice described in Exhibit B to the Covered Software; or</a:t>
            </a:r>
          </a:p>
          <a:p>
            <a:r>
              <a:rPr lang="en-US" sz="200" dirty="0">
                <a:solidFill>
                  <a:schemeClr val="bg1"/>
                </a:solidFill>
              </a:rPr>
              <a:t>that the Covered Software was made available under the terms of version 1.1 or earlier of the License, but not also under the terms of a Secondary License.</a:t>
            </a:r>
          </a:p>
          <a:p>
            <a:r>
              <a:rPr lang="en-US" sz="200" dirty="0">
                <a:solidFill>
                  <a:schemeClr val="bg1"/>
                </a:solidFill>
              </a:rPr>
              <a:t>1.6. “Executable Form”</a:t>
            </a:r>
          </a:p>
          <a:p>
            <a:r>
              <a:rPr lang="en-US" sz="200" dirty="0">
                <a:solidFill>
                  <a:schemeClr val="bg1"/>
                </a:solidFill>
              </a:rPr>
              <a:t>means any form of the work other than Source Code Form.</a:t>
            </a:r>
          </a:p>
          <a:p>
            <a:r>
              <a:rPr lang="en-US" sz="200" dirty="0">
                <a:solidFill>
                  <a:schemeClr val="bg1"/>
                </a:solidFill>
              </a:rPr>
              <a:t>1.7. “Larger Work”</a:t>
            </a:r>
          </a:p>
          <a:p>
            <a:r>
              <a:rPr lang="en-US" sz="200" dirty="0">
                <a:solidFill>
                  <a:schemeClr val="bg1"/>
                </a:solidFill>
              </a:rPr>
              <a:t>means a work that combines Covered Software with other material, in a separate file or files, that is not Covered Software.</a:t>
            </a:r>
          </a:p>
          <a:p>
            <a:r>
              <a:rPr lang="en-US" sz="200" dirty="0">
                <a:solidFill>
                  <a:schemeClr val="bg1"/>
                </a:solidFill>
              </a:rPr>
              <a:t>1.8. “License”</a:t>
            </a:r>
          </a:p>
          <a:p>
            <a:r>
              <a:rPr lang="en-US" sz="200" dirty="0">
                <a:solidFill>
                  <a:schemeClr val="bg1"/>
                </a:solidFill>
              </a:rPr>
              <a:t>means this document.</a:t>
            </a:r>
          </a:p>
          <a:p>
            <a:r>
              <a:rPr lang="en-US" sz="200" dirty="0">
                <a:solidFill>
                  <a:schemeClr val="bg1"/>
                </a:solidFill>
              </a:rPr>
              <a:t>1.9. “Licensable”</a:t>
            </a:r>
          </a:p>
          <a:p>
            <a:r>
              <a:rPr lang="en-US" sz="200" dirty="0">
                <a:solidFill>
                  <a:schemeClr val="bg1"/>
                </a:solidFill>
              </a:rPr>
              <a:t>means having the right to grant, to the maximum extent possible, whether at the time of the initial grant or subsequently, any and all of the rights conveyed by this License.</a:t>
            </a:r>
          </a:p>
          <a:p>
            <a:r>
              <a:rPr lang="en-US" sz="200" dirty="0">
                <a:solidFill>
                  <a:schemeClr val="bg1"/>
                </a:solidFill>
              </a:rPr>
              <a:t>1.10. “Modifications”</a:t>
            </a:r>
          </a:p>
          <a:p>
            <a:r>
              <a:rPr lang="en-US" sz="200" dirty="0">
                <a:solidFill>
                  <a:schemeClr val="bg1"/>
                </a:solidFill>
              </a:rPr>
              <a:t>means any of the following:</a:t>
            </a:r>
          </a:p>
          <a:p>
            <a:r>
              <a:rPr lang="en-US" sz="200" dirty="0">
                <a:solidFill>
                  <a:schemeClr val="bg1"/>
                </a:solidFill>
              </a:rPr>
              <a:t>any file in Source Code Form that results from an addition to, deletion from, or modification of the contents of Covered Software; or</a:t>
            </a:r>
          </a:p>
          <a:p>
            <a:r>
              <a:rPr lang="en-US" sz="200" dirty="0">
                <a:solidFill>
                  <a:schemeClr val="bg1"/>
                </a:solidFill>
              </a:rPr>
              <a:t>any new file in Source Code Form that contains any Covered Software.</a:t>
            </a:r>
          </a:p>
          <a:p>
            <a:r>
              <a:rPr lang="en-US" sz="200" dirty="0">
                <a:solidFill>
                  <a:schemeClr val="bg1"/>
                </a:solidFill>
              </a:rPr>
              <a:t>1.11. “Patent Claims” of a Contributor</a:t>
            </a:r>
          </a:p>
          <a:p>
            <a:r>
              <a:rPr lang="en-US" sz="200" dirty="0">
                <a:solidFill>
                  <a:schemeClr val="bg1"/>
                </a:solidFill>
              </a:rPr>
              <a:t>means any patent claim(s), including without limitation, method, process, and apparatus claims, in any patent Licensable by such Contributor that would be infringed, but for the grant of the License, by the making, using, selling, offering for sale, having made, import, or transfer of either its Contributions or its Contributor Version.</a:t>
            </a:r>
          </a:p>
          <a:p>
            <a:r>
              <a:rPr lang="en-US" sz="200" dirty="0">
                <a:solidFill>
                  <a:schemeClr val="bg1"/>
                </a:solidFill>
              </a:rPr>
              <a:t>1.12. “Secondary License”</a:t>
            </a:r>
          </a:p>
          <a:p>
            <a:r>
              <a:rPr lang="en-US" sz="200" dirty="0">
                <a:solidFill>
                  <a:schemeClr val="bg1"/>
                </a:solidFill>
              </a:rPr>
              <a:t>means either the GNU General Public License, Version 2.0, the GNU Lesser General Public License, Version 2.1, the GNU </a:t>
            </a:r>
            <a:r>
              <a:rPr lang="en-US" sz="200" dirty="0" err="1">
                <a:solidFill>
                  <a:schemeClr val="bg1"/>
                </a:solidFill>
              </a:rPr>
              <a:t>Affero</a:t>
            </a:r>
            <a:r>
              <a:rPr lang="en-US" sz="200" dirty="0">
                <a:solidFill>
                  <a:schemeClr val="bg1"/>
                </a:solidFill>
              </a:rPr>
              <a:t> General Public License, Version 3.0, or any later versions of those licenses.</a:t>
            </a:r>
          </a:p>
          <a:p>
            <a:r>
              <a:rPr lang="en-US" sz="200" dirty="0">
                <a:solidFill>
                  <a:schemeClr val="bg1"/>
                </a:solidFill>
              </a:rPr>
              <a:t>1.13. “Source Code Form”</a:t>
            </a:r>
          </a:p>
          <a:p>
            <a:r>
              <a:rPr lang="en-US" sz="200" dirty="0">
                <a:solidFill>
                  <a:schemeClr val="bg1"/>
                </a:solidFill>
              </a:rPr>
              <a:t>means the form of the work preferred for making modifications.</a:t>
            </a:r>
          </a:p>
          <a:p>
            <a:r>
              <a:rPr lang="en-US" sz="200" dirty="0">
                <a:solidFill>
                  <a:schemeClr val="bg1"/>
                </a:solidFill>
              </a:rPr>
              <a:t>1.14. “You” (or “Your”)</a:t>
            </a:r>
          </a:p>
          <a:p>
            <a:r>
              <a:rPr lang="en-US" sz="200" dirty="0">
                <a:solidFill>
                  <a:schemeClr val="bg1"/>
                </a:solidFill>
              </a:rPr>
              <a:t>means an individual or a legal entity exercising rights under this License. For legal entities, “You” includes any entity that controls, is controlled by, or is under common control with You. For purposes of this definition, “control” means (a) the power, direct or indirect, to cause the direction or management of such entity, whether by contract or otherwise, or (b) ownership of more than fifty percent (50%) of the outstanding shares or beneficial ownership of such entity.</a:t>
            </a:r>
          </a:p>
          <a:p>
            <a:r>
              <a:rPr lang="en-US" sz="200" dirty="0">
                <a:solidFill>
                  <a:schemeClr val="bg1"/>
                </a:solidFill>
              </a:rPr>
              <a:t>2. License Grants and Conditions</a:t>
            </a:r>
          </a:p>
          <a:p>
            <a:r>
              <a:rPr lang="en-US" sz="200" dirty="0">
                <a:solidFill>
                  <a:schemeClr val="bg1"/>
                </a:solidFill>
              </a:rPr>
              <a:t>2.1. Grants</a:t>
            </a:r>
          </a:p>
          <a:p>
            <a:r>
              <a:rPr lang="en-US" sz="200" dirty="0">
                <a:solidFill>
                  <a:schemeClr val="bg1"/>
                </a:solidFill>
              </a:rPr>
              <a:t>Each Contributor hereby grants You a world-wide, royalty-free, non-exclusive license:</a:t>
            </a:r>
          </a:p>
          <a:p>
            <a:r>
              <a:rPr lang="en-US" sz="200" dirty="0">
                <a:solidFill>
                  <a:schemeClr val="bg1"/>
                </a:solidFill>
              </a:rPr>
              <a:t>under intellectual property rights (other than patent or trademark) Licensable by such Contributor to use, reproduce, make available, modify, display, perform, distribute, and otherwise exploit its Contributions, either on an unmodified basis, with Modifications, or as part of a Larger Work; and</a:t>
            </a:r>
          </a:p>
          <a:p>
            <a:r>
              <a:rPr lang="en-US" sz="200" dirty="0">
                <a:solidFill>
                  <a:schemeClr val="bg1"/>
                </a:solidFill>
              </a:rPr>
              <a:t>under Patent Claims of such Contributor to make, use, sell, offer for sale, have made, import, and otherwise transfer either its Contributions or its Contributor Version.</a:t>
            </a:r>
          </a:p>
          <a:p>
            <a:r>
              <a:rPr lang="en-US" sz="200" dirty="0">
                <a:solidFill>
                  <a:schemeClr val="bg1"/>
                </a:solidFill>
              </a:rPr>
              <a:t>2.2. Effective Date</a:t>
            </a:r>
          </a:p>
          <a:p>
            <a:r>
              <a:rPr lang="en-US" sz="200" dirty="0">
                <a:solidFill>
                  <a:schemeClr val="bg1"/>
                </a:solidFill>
              </a:rPr>
              <a:t>The licenses granted in Section 2.1 with respect to any Contribution become effective for each Contribution on the date the Contributor first distributes such Contribution.</a:t>
            </a:r>
          </a:p>
          <a:p>
            <a:r>
              <a:rPr lang="en-US" sz="200" dirty="0">
                <a:solidFill>
                  <a:schemeClr val="bg1"/>
                </a:solidFill>
              </a:rPr>
              <a:t>2.3. Limitations on Grant Scope</a:t>
            </a:r>
          </a:p>
          <a:p>
            <a:r>
              <a:rPr lang="en-US" sz="200" dirty="0">
                <a:solidFill>
                  <a:schemeClr val="bg1"/>
                </a:solidFill>
              </a:rPr>
              <a:t>The licenses granted in this Section 2 are the only rights granted under this License. No additional rights or licenses will be implied from the distribution or licensing of Covered Software under this License. Notwithstanding Section 2.1(b) above, no patent license is granted by a Contributor:</a:t>
            </a:r>
          </a:p>
          <a:p>
            <a:r>
              <a:rPr lang="en-US" sz="200" dirty="0">
                <a:solidFill>
                  <a:schemeClr val="bg1"/>
                </a:solidFill>
              </a:rPr>
              <a:t>for any code that a Contributor has removed from Covered Software; or</a:t>
            </a:r>
          </a:p>
          <a:p>
            <a:r>
              <a:rPr lang="en-US" sz="200" dirty="0">
                <a:solidFill>
                  <a:schemeClr val="bg1"/>
                </a:solidFill>
              </a:rPr>
              <a:t>for infringements caused by: (</a:t>
            </a:r>
            <a:r>
              <a:rPr lang="en-US" sz="200" dirty="0" err="1">
                <a:solidFill>
                  <a:schemeClr val="bg1"/>
                </a:solidFill>
              </a:rPr>
              <a:t>i</a:t>
            </a:r>
            <a:r>
              <a:rPr lang="en-US" sz="200" dirty="0">
                <a:solidFill>
                  <a:schemeClr val="bg1"/>
                </a:solidFill>
              </a:rPr>
              <a:t>) Your and any other third party’s modifications of Covered Software, or (ii) the combination of its Contributions with other software (except as part of its Contributor Version); or</a:t>
            </a:r>
          </a:p>
          <a:p>
            <a:r>
              <a:rPr lang="en-US" sz="200" dirty="0">
                <a:solidFill>
                  <a:schemeClr val="bg1"/>
                </a:solidFill>
              </a:rPr>
              <a:t>under Patent Claims infringed by Covered Software in the absence of its Contributions.</a:t>
            </a:r>
          </a:p>
          <a:p>
            <a:r>
              <a:rPr lang="en-US" sz="200" dirty="0">
                <a:solidFill>
                  <a:schemeClr val="bg1"/>
                </a:solidFill>
              </a:rPr>
              <a:t>This License does not grant any rights in the trademarks, service marks, or logos of any Contributor (except as may be necessary to comply with the notice requirements in Section 3.4).</a:t>
            </a:r>
          </a:p>
          <a:p>
            <a:r>
              <a:rPr lang="en-US" sz="200" dirty="0">
                <a:solidFill>
                  <a:schemeClr val="bg1"/>
                </a:solidFill>
              </a:rPr>
              <a:t>2.4. Subsequent Licenses</a:t>
            </a:r>
          </a:p>
          <a:p>
            <a:r>
              <a:rPr lang="en-US" sz="200" dirty="0">
                <a:solidFill>
                  <a:schemeClr val="bg1"/>
                </a:solidFill>
              </a:rPr>
              <a:t>No Contributor makes additional grants as a result of Your choice to distribute the Covered Software under a subsequent version of this License (see Section 10.2) or under the terms of a Secondary License (if permitted under the terms of Section 3.3).</a:t>
            </a:r>
          </a:p>
          <a:p>
            <a:r>
              <a:rPr lang="en-US" sz="200" dirty="0">
                <a:solidFill>
                  <a:schemeClr val="bg1"/>
                </a:solidFill>
              </a:rPr>
              <a:t>2.5. Representation</a:t>
            </a:r>
          </a:p>
          <a:p>
            <a:r>
              <a:rPr lang="en-US" sz="200" dirty="0">
                <a:solidFill>
                  <a:schemeClr val="bg1"/>
                </a:solidFill>
              </a:rPr>
              <a:t>Each Contributor represents that the Contributor believes its Contributions are its original creation(s) or it has sufficient rights to grant the rights to its Contributions conveyed by this License.</a:t>
            </a:r>
          </a:p>
          <a:p>
            <a:r>
              <a:rPr lang="en-US" sz="200" dirty="0">
                <a:solidFill>
                  <a:schemeClr val="bg1"/>
                </a:solidFill>
              </a:rPr>
              <a:t>2.6. Fair Use</a:t>
            </a:r>
          </a:p>
          <a:p>
            <a:r>
              <a:rPr lang="en-US" sz="200" dirty="0">
                <a:solidFill>
                  <a:schemeClr val="bg1"/>
                </a:solidFill>
              </a:rPr>
              <a:t>This License is not intended to limit any rights You have under applicable copyright doctrines of fair use, fair dealing, or other equivalents.</a:t>
            </a:r>
          </a:p>
          <a:p>
            <a:r>
              <a:rPr lang="en-US" sz="200" dirty="0">
                <a:solidFill>
                  <a:schemeClr val="bg1"/>
                </a:solidFill>
              </a:rPr>
              <a:t>2.7. Conditions</a:t>
            </a:r>
          </a:p>
          <a:p>
            <a:r>
              <a:rPr lang="en-US" sz="200" dirty="0">
                <a:solidFill>
                  <a:schemeClr val="bg1"/>
                </a:solidFill>
              </a:rPr>
              <a:t>Sections 3.1, 3.2, 3.3, and 3.4 are conditions of the licenses granted in Section 2.1.</a:t>
            </a:r>
          </a:p>
          <a:p>
            <a:r>
              <a:rPr lang="en-US" sz="200" dirty="0">
                <a:solidFill>
                  <a:schemeClr val="bg1"/>
                </a:solidFill>
              </a:rPr>
              <a:t>3. Responsibilities</a:t>
            </a:r>
          </a:p>
          <a:p>
            <a:r>
              <a:rPr lang="en-US" sz="200" dirty="0">
                <a:solidFill>
                  <a:schemeClr val="bg1"/>
                </a:solidFill>
              </a:rPr>
              <a:t>3.1. Distribution of Source Form</a:t>
            </a:r>
          </a:p>
          <a:p>
            <a:r>
              <a:rPr lang="en-US" sz="200" dirty="0">
                <a:solidFill>
                  <a:schemeClr val="bg1"/>
                </a:solidFill>
              </a:rPr>
              <a:t>All distribution of Covered Software in Source Code Form, including any Modifications that You create or to which You contribute, must be under the terms of this License. You must inform recipients that the Source Code Form of the Covered Software is governed by the terms of this License, and how they can obtain a copy of this License. You may not attempt to alter or restrict the recipients’ rights in the Source Code Form.</a:t>
            </a:r>
          </a:p>
          <a:p>
            <a:r>
              <a:rPr lang="en-US" sz="200" dirty="0">
                <a:solidFill>
                  <a:schemeClr val="bg1"/>
                </a:solidFill>
              </a:rPr>
              <a:t>3.2. Distribution of Executable Form</a:t>
            </a:r>
          </a:p>
          <a:p>
            <a:r>
              <a:rPr lang="en-US" sz="200" dirty="0">
                <a:solidFill>
                  <a:schemeClr val="bg1"/>
                </a:solidFill>
              </a:rPr>
              <a:t>If You distribute Covered Software in Executable Form then:</a:t>
            </a:r>
          </a:p>
          <a:p>
            <a:r>
              <a:rPr lang="en-US" sz="200" dirty="0">
                <a:solidFill>
                  <a:schemeClr val="bg1"/>
                </a:solidFill>
              </a:rPr>
              <a:t>such Covered Software must also be made available in Source Code Form, as described in Section 3.1, and You must inform recipients of the Executable Form how they can obtain a copy of such Source Code Form by reasonable means in a timely manner, at a charge no more than the cost of distribution to the recipient; and</a:t>
            </a:r>
          </a:p>
          <a:p>
            <a:r>
              <a:rPr lang="en-US" sz="200" dirty="0">
                <a:solidFill>
                  <a:schemeClr val="bg1"/>
                </a:solidFill>
              </a:rPr>
              <a:t>You may distribute such Executable Form under the terms of this License, or sublicense it under different terms, provided that the license for the Executable Form does not attempt to limit or alter the recipients’ rights in the Source Code Form under this License.</a:t>
            </a:r>
          </a:p>
          <a:p>
            <a:r>
              <a:rPr lang="en-US" sz="200" dirty="0">
                <a:solidFill>
                  <a:schemeClr val="bg1"/>
                </a:solidFill>
              </a:rPr>
              <a:t>3.3. Distribution of a Larger Work</a:t>
            </a:r>
          </a:p>
          <a:p>
            <a:r>
              <a:rPr lang="en-US" sz="200" dirty="0">
                <a:solidFill>
                  <a:schemeClr val="bg1"/>
                </a:solidFill>
              </a:rPr>
              <a:t>You may create and distribute a Larger Work under terms of Your choice, provided that You also comply with the requirements of this License for the Covered Software. If the Larger Work is a combination of Covered Software with a work governed by one or more Secondary Licenses, and the Covered Software is not Incompatible With Secondary Licenses, this License permits You to additionally distribute such Covered Software under the terms of such Secondary License(s), so that the recipient of the Larger Work may, at their option, further distribute the Covered Software under the terms of either this License or such Secondary License(s).</a:t>
            </a:r>
          </a:p>
          <a:p>
            <a:r>
              <a:rPr lang="en-US" sz="200" dirty="0">
                <a:solidFill>
                  <a:schemeClr val="bg1"/>
                </a:solidFill>
              </a:rPr>
              <a:t>3.4. Notices</a:t>
            </a:r>
          </a:p>
          <a:p>
            <a:r>
              <a:rPr lang="en-US" sz="200" dirty="0">
                <a:solidFill>
                  <a:schemeClr val="bg1"/>
                </a:solidFill>
              </a:rPr>
              <a:t>You may not remove or alter the substance of any license notices (including copyright notices, patent notices, disclaimers of warranty, or limitations of liability) contained within the Source Code Form of the Covered Software, except that You may alter any license notices to the extent required to remedy known factual inaccuracies.</a:t>
            </a:r>
          </a:p>
          <a:p>
            <a:r>
              <a:rPr lang="en-US" sz="200" dirty="0">
                <a:solidFill>
                  <a:schemeClr val="bg1"/>
                </a:solidFill>
              </a:rPr>
              <a:t>3.5. Application of Additional Terms</a:t>
            </a:r>
          </a:p>
          <a:p>
            <a:r>
              <a:rPr lang="en-US" sz="200" dirty="0">
                <a:solidFill>
                  <a:schemeClr val="bg1"/>
                </a:solidFill>
              </a:rPr>
              <a:t>You may choose to offer, and to charge a fee for, warranty, support, indemnity or liability obligations to one or more recipients of Covered Software. However, You may do so only on Your own behalf, and not on behalf of any Contributor. You must make it absolutely clear that any such warranty, support, indemnity, or liability obligation is offered by You alone, and You hereby agree to indemnify every Contributor for any liability incurred by such Contributor as a result of warranty, support, indemnity or liability terms You offer. You may include additional disclaimers of warranty and limitations of liability specific to any jurisdiction.</a:t>
            </a:r>
          </a:p>
          <a:p>
            <a:r>
              <a:rPr lang="en-US" sz="200" dirty="0">
                <a:solidFill>
                  <a:schemeClr val="bg1"/>
                </a:solidFill>
              </a:rPr>
              <a:t>4. Inability to Comply Due to Statute or Regulation</a:t>
            </a:r>
          </a:p>
          <a:p>
            <a:r>
              <a:rPr lang="en-US" sz="200" dirty="0">
                <a:solidFill>
                  <a:schemeClr val="bg1"/>
                </a:solidFill>
              </a:rPr>
              <a:t>If it is impossible for You to comply with any of the terms of this License with respect to some or all of the Covered Software due to statute, judicial order, or regulation then You must: (a) comply with the terms of this License to the maximum extent possible; and (b) describe the limitations and the code they affect. Such description must be placed in a text file included with all distributions of the Covered Software under this License. Except to the extent prohibited by statute or regulation, such description must be sufficiently detailed for a recipient of ordinary skill to be able to understand it.</a:t>
            </a:r>
          </a:p>
          <a:p>
            <a:r>
              <a:rPr lang="en-US" sz="200" dirty="0">
                <a:solidFill>
                  <a:schemeClr val="bg1"/>
                </a:solidFill>
              </a:rPr>
              <a:t>5. Termination</a:t>
            </a:r>
          </a:p>
          <a:p>
            <a:r>
              <a:rPr lang="en-US" sz="200" dirty="0">
                <a:solidFill>
                  <a:schemeClr val="bg1"/>
                </a:solidFill>
              </a:rPr>
              <a:t>5.1. The rights granted under this License will terminate automatically if You fail to comply with any of its terms. However, if You become compliant, then the rights granted under this License from a particular Contributor are reinstated (a) provisionally, unless and until such Contributor explicitly and finally terminates Your grants, and (b) on an ongoing basis, if such Contributor fails to notify You of the non-compliance by some reasonable means prior to 60 days after You have come back into compliance. Moreover, Your grants from a particular Contributor are reinstated on an ongoing basis if such Contributor notifies You of the non-compliance by some reasonable means, this is the first time You have received notice of non-compliance with this License from such Contributor, and You become compliant prior to 30 days after Your receipt of the notice.</a:t>
            </a:r>
          </a:p>
          <a:p>
            <a:r>
              <a:rPr lang="en-US" sz="200" dirty="0">
                <a:solidFill>
                  <a:schemeClr val="bg1"/>
                </a:solidFill>
              </a:rPr>
              <a:t>5.2. If You initiate litigation against any entity by asserting a patent infringement claim (excluding declaratory judgment actions, counter-claims, and cross-claims) alleging that a Contributor Version directly or indirectly infringes any patent, then the rights granted to You by any and all Contributors for the Covered Software under Section 2.1 of this License shall terminate.</a:t>
            </a:r>
          </a:p>
          <a:p>
            <a:r>
              <a:rPr lang="en-US" sz="200" dirty="0">
                <a:solidFill>
                  <a:schemeClr val="bg1"/>
                </a:solidFill>
              </a:rPr>
              <a:t>5.3. In the event of termination under Sections 5.1 or 5.2 above, all end user license agreements (excluding distributors and resellers) which have been validly granted by You or Your distributors under this License prior to termination shall survive termination.</a:t>
            </a:r>
          </a:p>
          <a:p>
            <a:r>
              <a:rPr lang="en-US" sz="200" dirty="0">
                <a:solidFill>
                  <a:schemeClr val="bg1"/>
                </a:solidFill>
              </a:rPr>
              <a:t>6. Disclaimer of Warranty</a:t>
            </a:r>
          </a:p>
          <a:p>
            <a:r>
              <a:rPr lang="en-US" sz="200" dirty="0">
                <a:solidFill>
                  <a:schemeClr val="bg1"/>
                </a:solidFill>
              </a:rPr>
              <a:t>Covered Software is provided under this License on an “as is” basis, without warranty of any kind, either expressed, implied, or statutory, including, without limitation, warranties that the Covered Software is free of defects, merchantable, fit for a particular purpose or non-infringing. The entire risk as to the quality and performance of the Covered Software is with You. Should any Covered Software prove defective in any respect, You (not any Contributor) assume the cost of any necessary servicing, repair, or correction. This disclaimer of warranty constitutes an essential part of this License. No use of any Covered Software is authorized under this License except under this disclaimer.</a:t>
            </a:r>
          </a:p>
          <a:p>
            <a:r>
              <a:rPr lang="en-US" sz="200" dirty="0">
                <a:solidFill>
                  <a:schemeClr val="bg1"/>
                </a:solidFill>
              </a:rPr>
              <a:t>7. Limitation of Liability</a:t>
            </a:r>
          </a:p>
          <a:p>
            <a:r>
              <a:rPr lang="en-US" sz="200" dirty="0">
                <a:solidFill>
                  <a:schemeClr val="bg1"/>
                </a:solidFill>
              </a:rPr>
              <a:t>Under no circumstances and under no legal theory, whether tort (including negligence), contract, or otherwise, shall any Contributor, or anyone who distributes Covered Software as permitted above, be liable to You for any direct, indirect, special, incidental, or consequential damages of any character including, without limitation, damages for lost profits, loss of goodwill, work stoppage, computer failure or malfunction, or any and all other commercial damages or losses, even if such party shall have been informed of the possibility of such damages. This limitation of liability shall not apply to liability for death or personal injury resulting from such party’s negligence to the extent applicable law prohibits such limitation. Some jurisdictions do not allow the exclusion or limitation of incidental or consequential damages, so this exclusion and limitation may not apply to You.</a:t>
            </a:r>
          </a:p>
          <a:p>
            <a:r>
              <a:rPr lang="en-US" sz="200" dirty="0">
                <a:solidFill>
                  <a:schemeClr val="bg1"/>
                </a:solidFill>
              </a:rPr>
              <a:t>8. Litigation</a:t>
            </a:r>
          </a:p>
          <a:p>
            <a:r>
              <a:rPr lang="en-US" sz="200" dirty="0">
                <a:solidFill>
                  <a:schemeClr val="bg1"/>
                </a:solidFill>
              </a:rPr>
              <a:t>Any litigation relating to this License may be brought only in the courts of a jurisdiction where the defendant maintains its principal place of business and such litigation shall be governed by laws of that jurisdiction, without reference to its conflict-of-law provisions. Nothing in this Section shall prevent a party’s ability to bring cross-claims or counter-claims.</a:t>
            </a:r>
          </a:p>
          <a:p>
            <a:r>
              <a:rPr lang="en-US" sz="200" dirty="0">
                <a:solidFill>
                  <a:schemeClr val="bg1"/>
                </a:solidFill>
              </a:rPr>
              <a:t>9. Miscellaneous</a:t>
            </a:r>
          </a:p>
          <a:p>
            <a:r>
              <a:rPr lang="en-US" sz="200" dirty="0">
                <a:solidFill>
                  <a:schemeClr val="bg1"/>
                </a:solidFill>
              </a:rPr>
              <a:t>This License represents the complete agreement concerning the subject matter hereof. If any provision of this License is held to be unenforceable, such provision shall be reformed only to the extent necessary to make it enforceable. Any law or regulation which provides that the language of a contract shall be construed against the drafter shall not be used to construe this License against a Contributor.</a:t>
            </a:r>
          </a:p>
          <a:p>
            <a:r>
              <a:rPr lang="en-US" sz="200" dirty="0">
                <a:solidFill>
                  <a:schemeClr val="bg1"/>
                </a:solidFill>
              </a:rPr>
              <a:t>10. Versions of the License</a:t>
            </a:r>
          </a:p>
          <a:p>
            <a:r>
              <a:rPr lang="en-US" sz="200" dirty="0">
                <a:solidFill>
                  <a:schemeClr val="bg1"/>
                </a:solidFill>
              </a:rPr>
              <a:t>10.1. New Versions</a:t>
            </a:r>
          </a:p>
          <a:p>
            <a:r>
              <a:rPr lang="en-US" sz="200" dirty="0">
                <a:solidFill>
                  <a:schemeClr val="bg1"/>
                </a:solidFill>
              </a:rPr>
              <a:t>Mozilla Foundation is the license steward. Except as provided in Section 10.3, no one other than the license steward has the right to modify or publish new versions of this License. Each version will be given a distinguishing version number.</a:t>
            </a:r>
          </a:p>
          <a:p>
            <a:r>
              <a:rPr lang="en-US" sz="200" dirty="0">
                <a:solidFill>
                  <a:schemeClr val="bg1"/>
                </a:solidFill>
              </a:rPr>
              <a:t>10.2. Effect of New Versions</a:t>
            </a:r>
          </a:p>
          <a:p>
            <a:r>
              <a:rPr lang="en-US" sz="200" dirty="0">
                <a:solidFill>
                  <a:schemeClr val="bg1"/>
                </a:solidFill>
              </a:rPr>
              <a:t>You may distribute the Covered Software under the terms of the version of the License under which You originally received the Covered Software, or under the terms of any subsequent version published by the license steward.</a:t>
            </a:r>
          </a:p>
          <a:p>
            <a:r>
              <a:rPr lang="en-US" sz="200" dirty="0">
                <a:solidFill>
                  <a:schemeClr val="bg1"/>
                </a:solidFill>
              </a:rPr>
              <a:t>10.3. Modified Versions</a:t>
            </a:r>
          </a:p>
          <a:p>
            <a:r>
              <a:rPr lang="en-US" sz="200" dirty="0">
                <a:solidFill>
                  <a:schemeClr val="bg1"/>
                </a:solidFill>
              </a:rPr>
              <a:t>If you create software not governed by this License, and you want to create a new license for such software, you may create and use a modified version of this License if you rename the license and remove any references to the name of the license steward (except to note that such modified license differs from this License).</a:t>
            </a:r>
          </a:p>
          <a:p>
            <a:r>
              <a:rPr lang="en-US" sz="200" dirty="0">
                <a:solidFill>
                  <a:schemeClr val="bg1"/>
                </a:solidFill>
              </a:rPr>
              <a:t>10.4. Distributing Source Code Form that is Incompatible With Secondary Licenses</a:t>
            </a:r>
          </a:p>
          <a:p>
            <a:r>
              <a:rPr lang="en-US" sz="200" dirty="0">
                <a:solidFill>
                  <a:schemeClr val="bg1"/>
                </a:solidFill>
              </a:rPr>
              <a:t>If You choose to distribute Source Code Form that is Incompatible With Secondary Licenses under the terms of this version of the License, the notice described in Exhibit B of this License must be </a:t>
            </a:r>
            <a:r>
              <a:rPr lang="en-US" sz="200" dirty="0" err="1" smtClean="0">
                <a:solidFill>
                  <a:schemeClr val="bg1"/>
                </a:solidFill>
              </a:rPr>
              <a:t>attached.v</a:t>
            </a:r>
            <a:endParaRPr lang="en-US" sz="200" dirty="0" smtClean="0">
              <a:solidFill>
                <a:schemeClr val="bg1"/>
              </a:solidFill>
            </a:endParaRPr>
          </a:p>
          <a:p>
            <a:endParaRPr lang="sv-SE" sz="200" dirty="0">
              <a:solidFill>
                <a:schemeClr val="bg1"/>
              </a:solidFill>
            </a:endParaRPr>
          </a:p>
          <a:p>
            <a:r>
              <a:rPr lang="en-US" sz="200" dirty="0">
                <a:solidFill>
                  <a:schemeClr val="bg1"/>
                </a:solidFill>
              </a:rPr>
              <a:t>Permission is hereby granted, free of charge, to any person obtaining a copy</a:t>
            </a:r>
          </a:p>
          <a:p>
            <a:r>
              <a:rPr lang="en-US" sz="200" dirty="0">
                <a:solidFill>
                  <a:schemeClr val="bg1"/>
                </a:solidFill>
              </a:rPr>
              <a:t>of this software and associated documentation files (the "Software"), to deal</a:t>
            </a:r>
          </a:p>
          <a:p>
            <a:r>
              <a:rPr lang="en-US" sz="200" dirty="0">
                <a:solidFill>
                  <a:schemeClr val="bg1"/>
                </a:solidFill>
              </a:rPr>
              <a:t>in the Software without restriction, including without limitation the rights</a:t>
            </a:r>
          </a:p>
          <a:p>
            <a:r>
              <a:rPr lang="en-US" sz="200" dirty="0">
                <a:solidFill>
                  <a:schemeClr val="bg1"/>
                </a:solidFill>
              </a:rPr>
              <a:t>to use, copy, modify, merge, publish, distribute, sublicense, and/or sell</a:t>
            </a:r>
          </a:p>
          <a:p>
            <a:r>
              <a:rPr lang="en-US" sz="200" dirty="0">
                <a:solidFill>
                  <a:schemeClr val="bg1"/>
                </a:solidFill>
              </a:rPr>
              <a:t>copies of the Software, and to permit persons to whom the Software is</a:t>
            </a:r>
          </a:p>
          <a:p>
            <a:r>
              <a:rPr lang="en-US" sz="200" dirty="0">
                <a:solidFill>
                  <a:schemeClr val="bg1"/>
                </a:solidFill>
              </a:rPr>
              <a:t>furnished to do so, subject to the following conditions:</a:t>
            </a:r>
          </a:p>
          <a:p>
            <a:endParaRPr lang="en-US" sz="200" dirty="0">
              <a:solidFill>
                <a:schemeClr val="bg1"/>
              </a:solidFill>
            </a:endParaRPr>
          </a:p>
          <a:p>
            <a:r>
              <a:rPr lang="en-US" sz="200" dirty="0">
                <a:solidFill>
                  <a:schemeClr val="bg1"/>
                </a:solidFill>
              </a:rPr>
              <a:t>The above copyright notice and this permission notice shall be included in</a:t>
            </a:r>
          </a:p>
          <a:p>
            <a:r>
              <a:rPr lang="en-US" sz="200" dirty="0">
                <a:solidFill>
                  <a:schemeClr val="bg1"/>
                </a:solidFill>
              </a:rPr>
              <a:t>all copies or substantial portions of the Software.</a:t>
            </a:r>
          </a:p>
          <a:p>
            <a:endParaRPr lang="en-US" sz="200" dirty="0">
              <a:solidFill>
                <a:schemeClr val="bg1"/>
              </a:solidFill>
            </a:endParaRPr>
          </a:p>
          <a:p>
            <a:r>
              <a:rPr lang="en-US" sz="200" dirty="0">
                <a:solidFill>
                  <a:schemeClr val="bg1"/>
                </a:solidFill>
              </a:rPr>
              <a:t>THE SOFTWARE IS PROVIDED "AS IS", WITHOUT WARRANTY OF ANY KIND, EXPRESS OR</a:t>
            </a:r>
          </a:p>
          <a:p>
            <a:r>
              <a:rPr lang="en-US" sz="200" dirty="0">
                <a:solidFill>
                  <a:schemeClr val="bg1"/>
                </a:solidFill>
              </a:rPr>
              <a:t>IMPLIED, INCLUDING BUT NOT LIMITED TO THE WARRANTIES OF MERCHANTABILITY,</a:t>
            </a:r>
          </a:p>
          <a:p>
            <a:r>
              <a:rPr lang="en-US" sz="200" dirty="0">
                <a:solidFill>
                  <a:schemeClr val="bg1"/>
                </a:solidFill>
              </a:rPr>
              <a:t>FITNESS FOR A PARTICULAR PURPOSE AND NONINFRINGEMENT. IN NO EVENT SHALL THE</a:t>
            </a:r>
          </a:p>
          <a:p>
            <a:r>
              <a:rPr lang="en-US" sz="200" dirty="0">
                <a:solidFill>
                  <a:schemeClr val="bg1"/>
                </a:solidFill>
              </a:rPr>
              <a:t>AUTHORS OR COPYRIGHT HOLDERS BE LIABLE FOR ANY CLAIM, DAMAGES OR OTHER</a:t>
            </a:r>
          </a:p>
          <a:p>
            <a:r>
              <a:rPr lang="en-US" sz="200" dirty="0">
                <a:solidFill>
                  <a:schemeClr val="bg1"/>
                </a:solidFill>
              </a:rPr>
              <a:t>LIABILITY, WHETHER IN AN ACTION OF CONTRACT, TORT OR OTHERWISE, ARISING FROM,</a:t>
            </a:r>
          </a:p>
          <a:p>
            <a:r>
              <a:rPr lang="en-US" sz="200" dirty="0">
                <a:solidFill>
                  <a:schemeClr val="bg1"/>
                </a:solidFill>
              </a:rPr>
              <a:t>OUT OF OR IN CONNECTION WITH THE SOFTWARE OR THE USE OR OTHER DEALINGS IN</a:t>
            </a:r>
          </a:p>
          <a:p>
            <a:r>
              <a:rPr lang="en-US" sz="200" dirty="0">
                <a:solidFill>
                  <a:schemeClr val="bg1"/>
                </a:solidFill>
              </a:rPr>
              <a:t>THE SOFTWARE.</a:t>
            </a:r>
          </a:p>
        </p:txBody>
      </p:sp>
      <p:sp>
        <p:nvSpPr>
          <p:cNvPr id="3" name="TextBox 2"/>
          <p:cNvSpPr txBox="1"/>
          <p:nvPr/>
        </p:nvSpPr>
        <p:spPr>
          <a:xfrm>
            <a:off x="285312" y="258903"/>
            <a:ext cx="3168496" cy="400110"/>
          </a:xfrm>
          <a:prstGeom prst="rect">
            <a:avLst/>
          </a:prstGeom>
          <a:noFill/>
        </p:spPr>
        <p:txBody>
          <a:bodyPr wrap="none" rtlCol="0">
            <a:spAutoFit/>
          </a:bodyPr>
          <a:lstStyle/>
          <a:p>
            <a:r>
              <a:rPr lang="sv-SE" sz="2000" dirty="0" smtClean="0">
                <a:solidFill>
                  <a:schemeClr val="bg1"/>
                </a:solidFill>
              </a:rPr>
              <a:t>End </a:t>
            </a:r>
            <a:r>
              <a:rPr lang="sv-SE" sz="2000" dirty="0" err="1" smtClean="0">
                <a:solidFill>
                  <a:schemeClr val="bg1"/>
                </a:solidFill>
              </a:rPr>
              <a:t>User</a:t>
            </a:r>
            <a:r>
              <a:rPr lang="sv-SE" sz="2000" dirty="0" smtClean="0">
                <a:solidFill>
                  <a:schemeClr val="bg1"/>
                </a:solidFill>
              </a:rPr>
              <a:t> </a:t>
            </a:r>
            <a:r>
              <a:rPr lang="sv-SE" sz="2000" dirty="0" err="1" smtClean="0">
                <a:solidFill>
                  <a:schemeClr val="bg1"/>
                </a:solidFill>
              </a:rPr>
              <a:t>License</a:t>
            </a:r>
            <a:r>
              <a:rPr lang="sv-SE" sz="2000" dirty="0" smtClean="0">
                <a:solidFill>
                  <a:schemeClr val="bg1"/>
                </a:solidFill>
              </a:rPr>
              <a:t> </a:t>
            </a:r>
            <a:r>
              <a:rPr lang="sv-SE" sz="2000" dirty="0" err="1" smtClean="0">
                <a:solidFill>
                  <a:schemeClr val="bg1"/>
                </a:solidFill>
              </a:rPr>
              <a:t>Agreement</a:t>
            </a:r>
            <a:endParaRPr lang="en-US" sz="2000" dirty="0">
              <a:solidFill>
                <a:schemeClr val="bg1"/>
              </a:solidFill>
            </a:endParaRPr>
          </a:p>
        </p:txBody>
      </p:sp>
      <p:sp>
        <p:nvSpPr>
          <p:cNvPr id="4" name="TextBox 3"/>
          <p:cNvSpPr txBox="1"/>
          <p:nvPr/>
        </p:nvSpPr>
        <p:spPr>
          <a:xfrm>
            <a:off x="3707904" y="5592142"/>
            <a:ext cx="5180071" cy="1077218"/>
          </a:xfrm>
          <a:prstGeom prst="rect">
            <a:avLst/>
          </a:prstGeom>
          <a:noFill/>
        </p:spPr>
        <p:txBody>
          <a:bodyPr wrap="none">
            <a:spAutoFit/>
          </a:bodyPr>
          <a:lstStyle/>
          <a:p>
            <a:pPr algn="r">
              <a:defRPr/>
            </a:pPr>
            <a:r>
              <a:rPr lang="en-US" sz="3200" dirty="0">
                <a:solidFill>
                  <a:schemeClr val="bg1"/>
                </a:solidFill>
                <a:latin typeface="Ericsson Capital TT" panose="02000503000000020004" pitchFamily="2" charset="0"/>
              </a:rPr>
              <a:t>E-hack </a:t>
            </a:r>
            <a:r>
              <a:rPr lang="en-US" sz="3200" dirty="0" smtClean="0">
                <a:solidFill>
                  <a:schemeClr val="bg1"/>
                </a:solidFill>
                <a:latin typeface="Ericsson Capital TT" panose="02000503000000020004" pitchFamily="2" charset="0"/>
              </a:rPr>
              <a:t>2015</a:t>
            </a:r>
            <a:endParaRPr lang="en-US" sz="3200" dirty="0">
              <a:solidFill>
                <a:schemeClr val="bg1"/>
              </a:solidFill>
              <a:latin typeface="Ericsson Capital TT" panose="02000503000000020004" pitchFamily="2" charset="0"/>
            </a:endParaRPr>
          </a:p>
          <a:p>
            <a:pPr algn="r">
              <a:defRPr/>
            </a:pPr>
            <a:r>
              <a:rPr lang="en-US" sz="3200" dirty="0">
                <a:solidFill>
                  <a:schemeClr val="bg1"/>
                </a:solidFill>
                <a:latin typeface="Ericsson Capital TT" panose="02000503000000020004" pitchFamily="2" charset="0"/>
              </a:rPr>
              <a:t>Oceania </a:t>
            </a:r>
            <a:r>
              <a:rPr lang="en-US" sz="3200" dirty="0" err="1">
                <a:solidFill>
                  <a:schemeClr val="bg1"/>
                </a:solidFill>
                <a:latin typeface="Ericsson Capital TT" panose="02000503000000020004" pitchFamily="2" charset="0"/>
              </a:rPr>
              <a:t>Kista</a:t>
            </a:r>
            <a:r>
              <a:rPr lang="en-US" sz="3200" dirty="0">
                <a:solidFill>
                  <a:schemeClr val="bg1"/>
                </a:solidFill>
                <a:latin typeface="Ericsson Capital TT" panose="02000503000000020004" pitchFamily="2" charset="0"/>
              </a:rPr>
              <a:t> </a:t>
            </a:r>
            <a:r>
              <a:rPr lang="en-US" sz="3200" dirty="0" smtClean="0">
                <a:solidFill>
                  <a:schemeClr val="bg1"/>
                </a:solidFill>
                <a:latin typeface="Ericsson Capital TT" panose="02000503000000020004" pitchFamily="2" charset="0"/>
              </a:rPr>
              <a:t>7-8 </a:t>
            </a:r>
            <a:r>
              <a:rPr lang="en-US" sz="3200" dirty="0">
                <a:solidFill>
                  <a:schemeClr val="bg1"/>
                </a:solidFill>
                <a:latin typeface="Ericsson Capital TT" panose="02000503000000020004" pitchFamily="2" charset="0"/>
              </a:rPr>
              <a:t>May</a:t>
            </a:r>
          </a:p>
        </p:txBody>
      </p:sp>
      <p:pic>
        <p:nvPicPr>
          <p:cNvPr id="5" name="Picture 1" descr="C:\Users\ezivkoc\Desktop\e-hack\images\ehack_2015_qrcodepn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5550024"/>
            <a:ext cx="1152128" cy="1152128"/>
          </a:xfrm>
          <a:prstGeom prst="rect">
            <a:avLst/>
          </a:prstGeom>
          <a:noFill/>
          <a:extLst>
            <a:ext uri="{909E8E84-426E-40DD-AFC4-6F175D3DCCD1}">
              <a14:hiddenFill xmlns:a14="http://schemas.microsoft.com/office/drawing/2010/main">
                <a:solidFill>
                  <a:srgbClr val="FFFFFF"/>
                </a:solidFill>
              </a14:hiddenFill>
            </a:ext>
          </a:extLst>
        </p:spPr>
      </p:pic>
      <p:sp>
        <p:nvSpPr>
          <p:cNvPr id="6" name="Freeform 3"/>
          <p:cNvSpPr>
            <a:spLocks noChangeAspect="1" noEditPoints="1"/>
          </p:cNvSpPr>
          <p:nvPr/>
        </p:nvSpPr>
        <p:spPr bwMode="auto">
          <a:xfrm>
            <a:off x="968117" y="5014121"/>
            <a:ext cx="349324" cy="366815"/>
          </a:xfrm>
          <a:custGeom>
            <a:avLst/>
            <a:gdLst>
              <a:gd name="T0" fmla="*/ 2147483647 w 304"/>
              <a:gd name="T1" fmla="*/ 2147483647 h 320"/>
              <a:gd name="T2" fmla="*/ 2147483647 w 304"/>
              <a:gd name="T3" fmla="*/ 2147483647 h 320"/>
              <a:gd name="T4" fmla="*/ 2147483647 w 304"/>
              <a:gd name="T5" fmla="*/ 2147483647 h 320"/>
              <a:gd name="T6" fmla="*/ 2147483647 w 304"/>
              <a:gd name="T7" fmla="*/ 2147483647 h 320"/>
              <a:gd name="T8" fmla="*/ 2147483647 w 304"/>
              <a:gd name="T9" fmla="*/ 2147483647 h 320"/>
              <a:gd name="T10" fmla="*/ 2147483647 w 304"/>
              <a:gd name="T11" fmla="*/ 2147483647 h 320"/>
              <a:gd name="T12" fmla="*/ 2147483647 w 304"/>
              <a:gd name="T13" fmla="*/ 2147483647 h 320"/>
              <a:gd name="T14" fmla="*/ 2147483647 w 304"/>
              <a:gd name="T15" fmla="*/ 2147483647 h 320"/>
              <a:gd name="T16" fmla="*/ 2147483647 w 304"/>
              <a:gd name="T17" fmla="*/ 2147483647 h 320"/>
              <a:gd name="T18" fmla="*/ 2147483647 w 304"/>
              <a:gd name="T19" fmla="*/ 2147483647 h 320"/>
              <a:gd name="T20" fmla="*/ 2147483647 w 304"/>
              <a:gd name="T21" fmla="*/ 2147483647 h 320"/>
              <a:gd name="T22" fmla="*/ 2147483647 w 304"/>
              <a:gd name="T23" fmla="*/ 2147483647 h 320"/>
              <a:gd name="T24" fmla="*/ 0 w 304"/>
              <a:gd name="T25" fmla="*/ 2147483647 h 320"/>
              <a:gd name="T26" fmla="*/ 0 w 304"/>
              <a:gd name="T27" fmla="*/ 2147483647 h 320"/>
              <a:gd name="T28" fmla="*/ 2147483647 w 304"/>
              <a:gd name="T29" fmla="*/ 2147483647 h 320"/>
              <a:gd name="T30" fmla="*/ 2147483647 w 304"/>
              <a:gd name="T31" fmla="*/ 2147483647 h 320"/>
              <a:gd name="T32" fmla="*/ 2147483647 w 304"/>
              <a:gd name="T33" fmla="*/ 2147483647 h 320"/>
              <a:gd name="T34" fmla="*/ 2147483647 w 304"/>
              <a:gd name="T35" fmla="*/ 2147483647 h 320"/>
              <a:gd name="T36" fmla="*/ 2147483647 w 304"/>
              <a:gd name="T37" fmla="*/ 2147483647 h 320"/>
              <a:gd name="T38" fmla="*/ 2147483647 w 304"/>
              <a:gd name="T39" fmla="*/ 2147483647 h 320"/>
              <a:gd name="T40" fmla="*/ 2147483647 w 304"/>
              <a:gd name="T41" fmla="*/ 2147483647 h 320"/>
              <a:gd name="T42" fmla="*/ 2147483647 w 304"/>
              <a:gd name="T43" fmla="*/ 2147483647 h 320"/>
              <a:gd name="T44" fmla="*/ 2147483647 w 304"/>
              <a:gd name="T45" fmla="*/ 2147483647 h 320"/>
              <a:gd name="T46" fmla="*/ 2147483647 w 304"/>
              <a:gd name="T47" fmla="*/ 2147483647 h 320"/>
              <a:gd name="T48" fmla="*/ 2147483647 w 304"/>
              <a:gd name="T49" fmla="*/ 2147483647 h 320"/>
              <a:gd name="T50" fmla="*/ 2147483647 w 304"/>
              <a:gd name="T51" fmla="*/ 2147483647 h 320"/>
              <a:gd name="T52" fmla="*/ 2147483647 w 304"/>
              <a:gd name="T53" fmla="*/ 2147483647 h 320"/>
              <a:gd name="T54" fmla="*/ 2147483647 w 304"/>
              <a:gd name="T55" fmla="*/ 2147483647 h 320"/>
              <a:gd name="T56" fmla="*/ 2147483647 w 304"/>
              <a:gd name="T57" fmla="*/ 2147483647 h 320"/>
              <a:gd name="T58" fmla="*/ 2147483647 w 304"/>
              <a:gd name="T59" fmla="*/ 2147483647 h 320"/>
              <a:gd name="T60" fmla="*/ 2147483647 w 304"/>
              <a:gd name="T61" fmla="*/ 2147483647 h 320"/>
              <a:gd name="T62" fmla="*/ 2147483647 w 304"/>
              <a:gd name="T63" fmla="*/ 2147483647 h 320"/>
              <a:gd name="T64" fmla="*/ 2147483647 w 304"/>
              <a:gd name="T65" fmla="*/ 2147483647 h 320"/>
              <a:gd name="T66" fmla="*/ 2147483647 w 304"/>
              <a:gd name="T67" fmla="*/ 2147483647 h 320"/>
              <a:gd name="T68" fmla="*/ 2147483647 w 304"/>
              <a:gd name="T69" fmla="*/ 2147483647 h 32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04" h="320">
                <a:moveTo>
                  <a:pt x="287" y="66"/>
                </a:moveTo>
                <a:cubicBezTo>
                  <a:pt x="283" y="66"/>
                  <a:pt x="279" y="69"/>
                  <a:pt x="279" y="74"/>
                </a:cubicBezTo>
                <a:cubicBezTo>
                  <a:pt x="279" y="290"/>
                  <a:pt x="279" y="290"/>
                  <a:pt x="279" y="290"/>
                </a:cubicBezTo>
                <a:cubicBezTo>
                  <a:pt x="279" y="298"/>
                  <a:pt x="273" y="304"/>
                  <a:pt x="265" y="304"/>
                </a:cubicBezTo>
                <a:cubicBezTo>
                  <a:pt x="31" y="304"/>
                  <a:pt x="31" y="304"/>
                  <a:pt x="31" y="304"/>
                </a:cubicBezTo>
                <a:cubicBezTo>
                  <a:pt x="22" y="304"/>
                  <a:pt x="16" y="298"/>
                  <a:pt x="16" y="290"/>
                </a:cubicBezTo>
                <a:cubicBezTo>
                  <a:pt x="16" y="55"/>
                  <a:pt x="16" y="55"/>
                  <a:pt x="16" y="55"/>
                </a:cubicBezTo>
                <a:cubicBezTo>
                  <a:pt x="16" y="47"/>
                  <a:pt x="22" y="41"/>
                  <a:pt x="31" y="41"/>
                </a:cubicBezTo>
                <a:cubicBezTo>
                  <a:pt x="235" y="41"/>
                  <a:pt x="235" y="41"/>
                  <a:pt x="235" y="41"/>
                </a:cubicBezTo>
                <a:cubicBezTo>
                  <a:pt x="239" y="41"/>
                  <a:pt x="243" y="37"/>
                  <a:pt x="243" y="33"/>
                </a:cubicBezTo>
                <a:cubicBezTo>
                  <a:pt x="243" y="28"/>
                  <a:pt x="239" y="25"/>
                  <a:pt x="235" y="25"/>
                </a:cubicBezTo>
                <a:cubicBezTo>
                  <a:pt x="31" y="25"/>
                  <a:pt x="31" y="25"/>
                  <a:pt x="31" y="25"/>
                </a:cubicBezTo>
                <a:cubicBezTo>
                  <a:pt x="14" y="25"/>
                  <a:pt x="0" y="39"/>
                  <a:pt x="0" y="55"/>
                </a:cubicBezTo>
                <a:cubicBezTo>
                  <a:pt x="0" y="290"/>
                  <a:pt x="0" y="290"/>
                  <a:pt x="0" y="290"/>
                </a:cubicBezTo>
                <a:cubicBezTo>
                  <a:pt x="0" y="307"/>
                  <a:pt x="14" y="320"/>
                  <a:pt x="31" y="320"/>
                </a:cubicBezTo>
                <a:cubicBezTo>
                  <a:pt x="265" y="320"/>
                  <a:pt x="265" y="320"/>
                  <a:pt x="265" y="320"/>
                </a:cubicBezTo>
                <a:cubicBezTo>
                  <a:pt x="282" y="320"/>
                  <a:pt x="295" y="307"/>
                  <a:pt x="295" y="290"/>
                </a:cubicBezTo>
                <a:cubicBezTo>
                  <a:pt x="295" y="74"/>
                  <a:pt x="295" y="74"/>
                  <a:pt x="295" y="74"/>
                </a:cubicBezTo>
                <a:cubicBezTo>
                  <a:pt x="295" y="69"/>
                  <a:pt x="292" y="66"/>
                  <a:pt x="287" y="66"/>
                </a:cubicBezTo>
                <a:close/>
                <a:moveTo>
                  <a:pt x="299" y="3"/>
                </a:moveTo>
                <a:cubicBezTo>
                  <a:pt x="296" y="0"/>
                  <a:pt x="291" y="1"/>
                  <a:pt x="288" y="4"/>
                </a:cubicBezTo>
                <a:cubicBezTo>
                  <a:pt x="288" y="5"/>
                  <a:pt x="187" y="132"/>
                  <a:pt x="144" y="229"/>
                </a:cubicBezTo>
                <a:cubicBezTo>
                  <a:pt x="124" y="180"/>
                  <a:pt x="95" y="153"/>
                  <a:pt x="94" y="152"/>
                </a:cubicBezTo>
                <a:cubicBezTo>
                  <a:pt x="91" y="149"/>
                  <a:pt x="86" y="150"/>
                  <a:pt x="83" y="153"/>
                </a:cubicBezTo>
                <a:cubicBezTo>
                  <a:pt x="80" y="156"/>
                  <a:pt x="80" y="161"/>
                  <a:pt x="83" y="164"/>
                </a:cubicBezTo>
                <a:cubicBezTo>
                  <a:pt x="83" y="164"/>
                  <a:pt x="83" y="164"/>
                  <a:pt x="83" y="164"/>
                </a:cubicBezTo>
                <a:cubicBezTo>
                  <a:pt x="83" y="164"/>
                  <a:pt x="84" y="165"/>
                  <a:pt x="85" y="165"/>
                </a:cubicBezTo>
                <a:cubicBezTo>
                  <a:pt x="91" y="172"/>
                  <a:pt x="120" y="203"/>
                  <a:pt x="136" y="254"/>
                </a:cubicBezTo>
                <a:cubicBezTo>
                  <a:pt x="137" y="257"/>
                  <a:pt x="139" y="260"/>
                  <a:pt x="143" y="260"/>
                </a:cubicBezTo>
                <a:cubicBezTo>
                  <a:pt x="143" y="260"/>
                  <a:pt x="143" y="260"/>
                  <a:pt x="143" y="260"/>
                </a:cubicBezTo>
                <a:cubicBezTo>
                  <a:pt x="147" y="260"/>
                  <a:pt x="150" y="258"/>
                  <a:pt x="151" y="255"/>
                </a:cubicBezTo>
                <a:cubicBezTo>
                  <a:pt x="168" y="208"/>
                  <a:pt x="206" y="147"/>
                  <a:pt x="239" y="99"/>
                </a:cubicBezTo>
                <a:cubicBezTo>
                  <a:pt x="255" y="75"/>
                  <a:pt x="271" y="54"/>
                  <a:pt x="282" y="38"/>
                </a:cubicBezTo>
                <a:cubicBezTo>
                  <a:pt x="294" y="23"/>
                  <a:pt x="301" y="14"/>
                  <a:pt x="301" y="14"/>
                </a:cubicBezTo>
                <a:cubicBezTo>
                  <a:pt x="304" y="11"/>
                  <a:pt x="303" y="6"/>
                  <a:pt x="299" y="3"/>
                </a:cubicBezTo>
                <a:close/>
              </a:path>
            </a:pathLst>
          </a:custGeom>
          <a:solidFill>
            <a:srgbClr val="433D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 name="TextBox 6"/>
          <p:cNvSpPr txBox="1"/>
          <p:nvPr/>
        </p:nvSpPr>
        <p:spPr>
          <a:xfrm>
            <a:off x="1331640" y="5014121"/>
            <a:ext cx="7397538" cy="369332"/>
          </a:xfrm>
          <a:prstGeom prst="rect">
            <a:avLst/>
          </a:prstGeom>
          <a:noFill/>
        </p:spPr>
        <p:txBody>
          <a:bodyPr wrap="none" rtlCol="0">
            <a:spAutoFit/>
          </a:bodyPr>
          <a:lstStyle/>
          <a:p>
            <a:r>
              <a:rPr lang="sv-SE" dirty="0" smtClean="0">
                <a:solidFill>
                  <a:schemeClr val="bg1"/>
                </a:solidFill>
              </a:rPr>
              <a:t>By </a:t>
            </a:r>
            <a:r>
              <a:rPr lang="sv-SE" dirty="0" err="1" smtClean="0">
                <a:solidFill>
                  <a:schemeClr val="bg1"/>
                </a:solidFill>
              </a:rPr>
              <a:t>checking</a:t>
            </a:r>
            <a:r>
              <a:rPr lang="sv-SE" dirty="0" smtClean="0">
                <a:solidFill>
                  <a:schemeClr val="bg1"/>
                </a:solidFill>
              </a:rPr>
              <a:t> </a:t>
            </a:r>
            <a:r>
              <a:rPr lang="sv-SE" dirty="0" err="1" smtClean="0">
                <a:solidFill>
                  <a:schemeClr val="bg1"/>
                </a:solidFill>
              </a:rPr>
              <a:t>this</a:t>
            </a:r>
            <a:r>
              <a:rPr lang="sv-SE" dirty="0" smtClean="0">
                <a:solidFill>
                  <a:schemeClr val="bg1"/>
                </a:solidFill>
              </a:rPr>
              <a:t> box I accept the </a:t>
            </a:r>
            <a:r>
              <a:rPr lang="sv-SE" dirty="0" err="1" smtClean="0">
                <a:solidFill>
                  <a:schemeClr val="bg1"/>
                </a:solidFill>
              </a:rPr>
              <a:t>license</a:t>
            </a:r>
            <a:r>
              <a:rPr lang="sv-SE" dirty="0" smtClean="0">
                <a:solidFill>
                  <a:schemeClr val="bg1"/>
                </a:solidFill>
              </a:rPr>
              <a:t> </a:t>
            </a:r>
            <a:r>
              <a:rPr lang="sv-SE" dirty="0" err="1" smtClean="0">
                <a:solidFill>
                  <a:schemeClr val="bg1"/>
                </a:solidFill>
              </a:rPr>
              <a:t>agreement</a:t>
            </a:r>
            <a:r>
              <a:rPr lang="sv-SE" dirty="0" smtClean="0">
                <a:solidFill>
                  <a:schemeClr val="bg1"/>
                </a:solidFill>
              </a:rPr>
              <a:t> and </a:t>
            </a:r>
            <a:r>
              <a:rPr lang="sv-SE" dirty="0" err="1" smtClean="0">
                <a:solidFill>
                  <a:schemeClr val="bg1"/>
                </a:solidFill>
              </a:rPr>
              <a:t>will</a:t>
            </a:r>
            <a:r>
              <a:rPr lang="sv-SE" dirty="0" smtClean="0">
                <a:solidFill>
                  <a:schemeClr val="bg1"/>
                </a:solidFill>
              </a:rPr>
              <a:t> </a:t>
            </a:r>
            <a:r>
              <a:rPr lang="sv-SE" dirty="0" err="1" smtClean="0">
                <a:solidFill>
                  <a:schemeClr val="bg1"/>
                </a:solidFill>
              </a:rPr>
              <a:t>attend</a:t>
            </a:r>
            <a:r>
              <a:rPr lang="sv-SE" dirty="0" smtClean="0">
                <a:solidFill>
                  <a:schemeClr val="bg1"/>
                </a:solidFill>
              </a:rPr>
              <a:t> the event.</a:t>
            </a:r>
            <a:endParaRPr lang="en-US" dirty="0">
              <a:solidFill>
                <a:schemeClr val="bg1"/>
              </a:solidFill>
            </a:endParaRPr>
          </a:p>
        </p:txBody>
      </p:sp>
    </p:spTree>
    <p:extLst>
      <p:ext uri="{BB962C8B-B14F-4D97-AF65-F5344CB8AC3E}">
        <p14:creationId xmlns:p14="http://schemas.microsoft.com/office/powerpoint/2010/main" val="38786710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3707904" y="5592142"/>
            <a:ext cx="5180071" cy="1077218"/>
          </a:xfrm>
          <a:prstGeom prst="rect">
            <a:avLst/>
          </a:prstGeom>
          <a:noFill/>
        </p:spPr>
        <p:txBody>
          <a:bodyPr wrap="none">
            <a:spAutoFit/>
          </a:bodyPr>
          <a:lstStyle/>
          <a:p>
            <a:pPr algn="r">
              <a:defRPr/>
            </a:pPr>
            <a:r>
              <a:rPr lang="en-US" sz="3200" dirty="0">
                <a:solidFill>
                  <a:schemeClr val="bg1"/>
                </a:solidFill>
                <a:latin typeface="Ericsson Capital TT" panose="02000503000000020004" pitchFamily="2" charset="0"/>
              </a:rPr>
              <a:t>E-hack </a:t>
            </a:r>
            <a:r>
              <a:rPr lang="en-US" sz="3200" dirty="0" smtClean="0">
                <a:solidFill>
                  <a:schemeClr val="bg1"/>
                </a:solidFill>
                <a:latin typeface="Ericsson Capital TT" panose="02000503000000020004" pitchFamily="2" charset="0"/>
              </a:rPr>
              <a:t>2015</a:t>
            </a:r>
            <a:endParaRPr lang="en-US" sz="3200" dirty="0">
              <a:solidFill>
                <a:schemeClr val="bg1"/>
              </a:solidFill>
              <a:latin typeface="Ericsson Capital TT" panose="02000503000000020004" pitchFamily="2" charset="0"/>
            </a:endParaRPr>
          </a:p>
          <a:p>
            <a:pPr algn="r">
              <a:defRPr/>
            </a:pPr>
            <a:r>
              <a:rPr lang="en-US" sz="3200" dirty="0">
                <a:solidFill>
                  <a:schemeClr val="bg1"/>
                </a:solidFill>
                <a:latin typeface="Ericsson Capital TT" panose="02000503000000020004" pitchFamily="2" charset="0"/>
              </a:rPr>
              <a:t>Oceania </a:t>
            </a:r>
            <a:r>
              <a:rPr lang="en-US" sz="3200" dirty="0" err="1">
                <a:solidFill>
                  <a:schemeClr val="bg1"/>
                </a:solidFill>
                <a:latin typeface="Ericsson Capital TT" panose="02000503000000020004" pitchFamily="2" charset="0"/>
              </a:rPr>
              <a:t>Kista</a:t>
            </a:r>
            <a:r>
              <a:rPr lang="en-US" sz="3200" dirty="0">
                <a:solidFill>
                  <a:schemeClr val="bg1"/>
                </a:solidFill>
                <a:latin typeface="Ericsson Capital TT" panose="02000503000000020004" pitchFamily="2" charset="0"/>
              </a:rPr>
              <a:t> </a:t>
            </a:r>
            <a:r>
              <a:rPr lang="en-US" sz="3200" dirty="0" smtClean="0">
                <a:solidFill>
                  <a:schemeClr val="bg1"/>
                </a:solidFill>
                <a:latin typeface="Ericsson Capital TT" panose="02000503000000020004" pitchFamily="2" charset="0"/>
              </a:rPr>
              <a:t>7-8 </a:t>
            </a:r>
            <a:r>
              <a:rPr lang="en-US" sz="3200" dirty="0">
                <a:solidFill>
                  <a:schemeClr val="bg1"/>
                </a:solidFill>
                <a:latin typeface="Ericsson Capital TT" panose="02000503000000020004" pitchFamily="2" charset="0"/>
              </a:rPr>
              <a:t>May</a:t>
            </a:r>
          </a:p>
        </p:txBody>
      </p:sp>
      <p:pic>
        <p:nvPicPr>
          <p:cNvPr id="3" name="Picture 1" descr="C:\Users\ezivkoc\Desktop\e-hack\images\ehack_2015_qrcodepn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5550024"/>
            <a:ext cx="1152128" cy="115212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0" y="2168860"/>
            <a:ext cx="8205700" cy="2520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884423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FF">
            <a:alpha val="84706"/>
          </a:srgbClr>
        </a:solidFill>
        <a:effectLst/>
      </p:bgPr>
    </p:bg>
    <p:spTree>
      <p:nvGrpSpPr>
        <p:cNvPr id="1" name=""/>
        <p:cNvGrpSpPr/>
        <p:nvPr/>
      </p:nvGrpSpPr>
      <p:grpSpPr>
        <a:xfrm>
          <a:off x="0" y="0"/>
          <a:ext cx="0" cy="0"/>
          <a:chOff x="0" y="0"/>
          <a:chExt cx="0" cy="0"/>
        </a:xfrm>
      </p:grpSpPr>
      <p:sp>
        <p:nvSpPr>
          <p:cNvPr id="4" name="TextBox 3"/>
          <p:cNvSpPr txBox="1"/>
          <p:nvPr/>
        </p:nvSpPr>
        <p:spPr>
          <a:xfrm>
            <a:off x="0" y="0"/>
            <a:ext cx="9144000" cy="6001643"/>
          </a:xfrm>
          <a:prstGeom prst="rect">
            <a:avLst/>
          </a:prstGeom>
          <a:noFill/>
        </p:spPr>
        <p:txBody>
          <a:bodyPr wrap="square" rtlCol="0">
            <a:spAutoFit/>
          </a:bodyPr>
          <a:lstStyle/>
          <a:p>
            <a:r>
              <a:rPr lang="en-US" sz="1400" b="1" dirty="0" smtClean="0">
                <a:latin typeface="Courier New" panose="02070309020205020404" pitchFamily="49" charset="0"/>
                <a:cs typeface="Courier New" panose="02070309020205020404" pitchFamily="49" charset="0"/>
              </a:rPr>
              <a:t>A E-Hack event has been detected and you have been invited to prevent damage</a:t>
            </a:r>
            <a:br>
              <a:rPr lang="en-US" sz="1400" b="1" dirty="0" smtClean="0">
                <a:latin typeface="Courier New" panose="02070309020205020404" pitchFamily="49" charset="0"/>
                <a:cs typeface="Courier New" panose="02070309020205020404" pitchFamily="49" charset="0"/>
              </a:rPr>
            </a:br>
            <a:r>
              <a:rPr lang="en-US" sz="1400" b="1" dirty="0" smtClean="0">
                <a:latin typeface="Courier New" panose="02070309020205020404" pitchFamily="49" charset="0"/>
                <a:cs typeface="Courier New" panose="02070309020205020404" pitchFamily="49" charset="0"/>
              </a:rPr>
              <a:t>to </a:t>
            </a:r>
            <a:r>
              <a:rPr lang="en-US" sz="1400" b="1" dirty="0">
                <a:latin typeface="Courier New" panose="02070309020205020404" pitchFamily="49" charset="0"/>
                <a:cs typeface="Courier New" panose="02070309020205020404" pitchFamily="49" charset="0"/>
              </a:rPr>
              <a:t>your ingenuity.</a:t>
            </a:r>
            <a:endParaRPr lang="en-US" sz="1400" b="1" dirty="0" smtClean="0">
              <a:latin typeface="Courier New" panose="02070309020205020404" pitchFamily="49" charset="0"/>
              <a:cs typeface="Courier New" panose="02070309020205020404" pitchFamily="49" charset="0"/>
            </a:endParaRPr>
          </a:p>
          <a:p>
            <a:endParaRPr lang="en-US" sz="800" b="1" dirty="0" smtClean="0">
              <a:latin typeface="Courier New" panose="02070309020205020404" pitchFamily="49" charset="0"/>
              <a:cs typeface="Courier New" panose="02070309020205020404" pitchFamily="49" charset="0"/>
            </a:endParaRPr>
          </a:p>
          <a:p>
            <a:r>
              <a:rPr lang="en-US" sz="1400" b="1" dirty="0" smtClean="0">
                <a:latin typeface="Courier New" panose="02070309020205020404" pitchFamily="49" charset="0"/>
                <a:cs typeface="Courier New" panose="02070309020205020404" pitchFamily="49" charset="0"/>
              </a:rPr>
              <a:t>E_HACK_EVENT_STATE_INVITED</a:t>
            </a:r>
          </a:p>
          <a:p>
            <a:endParaRPr lang="en-US" sz="800" b="1" dirty="0" smtClean="0">
              <a:latin typeface="Courier New" panose="02070309020205020404" pitchFamily="49" charset="0"/>
              <a:cs typeface="Courier New" panose="02070309020205020404" pitchFamily="49" charset="0"/>
            </a:endParaRPr>
          </a:p>
          <a:p>
            <a:r>
              <a:rPr lang="en-US" sz="1400" b="1" dirty="0" smtClean="0">
                <a:latin typeface="Courier New" panose="02070309020205020404" pitchFamily="49" charset="0"/>
                <a:cs typeface="Courier New" panose="02070309020205020404" pitchFamily="49" charset="0"/>
              </a:rPr>
              <a:t>If this is the first time you’ve seen this Event poster,</a:t>
            </a:r>
            <a:br>
              <a:rPr lang="en-US" sz="1400" b="1" dirty="0" smtClean="0">
                <a:latin typeface="Courier New" panose="02070309020205020404" pitchFamily="49" charset="0"/>
                <a:cs typeface="Courier New" panose="02070309020205020404" pitchFamily="49" charset="0"/>
              </a:rPr>
            </a:br>
            <a:r>
              <a:rPr lang="en-US" sz="1400" b="1" dirty="0" smtClean="0">
                <a:latin typeface="Courier New" panose="02070309020205020404" pitchFamily="49" charset="0"/>
                <a:cs typeface="Courier New" panose="02070309020205020404" pitchFamily="49" charset="0"/>
              </a:rPr>
              <a:t>Register yourself to the event. If this poster appears again, </a:t>
            </a:r>
            <a:br>
              <a:rPr lang="en-US" sz="1400" b="1" dirty="0" smtClean="0">
                <a:latin typeface="Courier New" panose="02070309020205020404" pitchFamily="49" charset="0"/>
                <a:cs typeface="Courier New" panose="02070309020205020404" pitchFamily="49" charset="0"/>
              </a:rPr>
            </a:br>
            <a:r>
              <a:rPr lang="en-US" sz="1400" b="1" dirty="0" smtClean="0">
                <a:latin typeface="Courier New" panose="02070309020205020404" pitchFamily="49" charset="0"/>
                <a:cs typeface="Courier New" panose="02070309020205020404" pitchFamily="49" charset="0"/>
              </a:rPr>
              <a:t>follow</a:t>
            </a:r>
            <a:r>
              <a:rPr lang="en-US" sz="1400" b="1" dirty="0">
                <a:latin typeface="Courier New" panose="02070309020205020404" pitchFamily="49" charset="0"/>
                <a:cs typeface="Courier New" panose="02070309020205020404" pitchFamily="49" charset="0"/>
              </a:rPr>
              <a:t> </a:t>
            </a:r>
            <a:r>
              <a:rPr lang="en-US" sz="1400" b="1" dirty="0" smtClean="0">
                <a:latin typeface="Courier New" panose="02070309020205020404" pitchFamily="49" charset="0"/>
                <a:cs typeface="Courier New" panose="02070309020205020404" pitchFamily="49" charset="0"/>
              </a:rPr>
              <a:t>these steps:</a:t>
            </a:r>
          </a:p>
          <a:p>
            <a:endParaRPr lang="en-US" sz="800" b="1" dirty="0">
              <a:latin typeface="Courier New" panose="02070309020205020404" pitchFamily="49" charset="0"/>
              <a:cs typeface="Courier New" panose="02070309020205020404" pitchFamily="49" charset="0"/>
            </a:endParaRPr>
          </a:p>
          <a:p>
            <a:r>
              <a:rPr lang="en-US" sz="1400" b="1" dirty="0" smtClean="0">
                <a:latin typeface="Courier New" panose="02070309020205020404" pitchFamily="49" charset="0"/>
                <a:cs typeface="Courier New" panose="02070309020205020404" pitchFamily="49" charset="0"/>
              </a:rPr>
              <a:t>Check to make sure that your colleagues and friends are properly invited.</a:t>
            </a:r>
            <a:br>
              <a:rPr lang="en-US" sz="1400" b="1" dirty="0" smtClean="0">
                <a:latin typeface="Courier New" panose="02070309020205020404" pitchFamily="49" charset="0"/>
                <a:cs typeface="Courier New" panose="02070309020205020404" pitchFamily="49" charset="0"/>
              </a:rPr>
            </a:br>
            <a:r>
              <a:rPr lang="en-US" sz="1400" b="1" dirty="0" smtClean="0">
                <a:latin typeface="Courier New" panose="02070309020205020404" pitchFamily="49" charset="0"/>
                <a:cs typeface="Courier New" panose="02070309020205020404" pitchFamily="49" charset="0"/>
              </a:rPr>
              <a:t>If you need more information, use the QR code below for any event </a:t>
            </a:r>
            <a:br>
              <a:rPr lang="en-US" sz="1400" b="1" dirty="0" smtClean="0">
                <a:latin typeface="Courier New" panose="02070309020205020404" pitchFamily="49" charset="0"/>
                <a:cs typeface="Courier New" panose="02070309020205020404" pitchFamily="49" charset="0"/>
              </a:rPr>
            </a:br>
            <a:r>
              <a:rPr lang="en-US" sz="1400" b="1" dirty="0" smtClean="0">
                <a:latin typeface="Courier New" panose="02070309020205020404" pitchFamily="49" charset="0"/>
                <a:cs typeface="Courier New" panose="02070309020205020404" pitchFamily="49" charset="0"/>
              </a:rPr>
              <a:t>updates you might need.</a:t>
            </a:r>
          </a:p>
          <a:p>
            <a:endParaRPr lang="en-US" sz="800" b="1" dirty="0">
              <a:latin typeface="Courier New" panose="02070309020205020404" pitchFamily="49" charset="0"/>
              <a:cs typeface="Courier New" panose="02070309020205020404" pitchFamily="49" charset="0"/>
            </a:endParaRPr>
          </a:p>
          <a:p>
            <a:r>
              <a:rPr lang="en-US" sz="1400" b="1" dirty="0" smtClean="0">
                <a:latin typeface="Courier New" panose="02070309020205020404" pitchFamily="49" charset="0"/>
                <a:cs typeface="Courier New" panose="02070309020205020404" pitchFamily="49" charset="0"/>
              </a:rPr>
              <a:t>If you are </a:t>
            </a:r>
            <a:r>
              <a:rPr lang="en-US" sz="1400" b="1" dirty="0">
                <a:latin typeface="Courier New" panose="02070309020205020404" pitchFamily="49" charset="0"/>
                <a:cs typeface="Courier New" panose="02070309020205020404" pitchFamily="49" charset="0"/>
              </a:rPr>
              <a:t>already occupied, </a:t>
            </a:r>
            <a:r>
              <a:rPr lang="en-US" sz="1400" b="1" dirty="0" smtClean="0">
                <a:latin typeface="Courier New" panose="02070309020205020404" pitchFamily="49" charset="0"/>
                <a:cs typeface="Courier New" panose="02070309020205020404" pitchFamily="49" charset="0"/>
              </a:rPr>
              <a:t>disable or remove any newly accepted calendar</a:t>
            </a:r>
            <a:br>
              <a:rPr lang="en-US" sz="1400" b="1" dirty="0" smtClean="0">
                <a:latin typeface="Courier New" panose="02070309020205020404" pitchFamily="49" charset="0"/>
                <a:cs typeface="Courier New" panose="02070309020205020404" pitchFamily="49" charset="0"/>
              </a:rPr>
            </a:br>
            <a:r>
              <a:rPr lang="en-US" sz="1400" b="1" dirty="0" smtClean="0">
                <a:latin typeface="Courier New" panose="02070309020205020404" pitchFamily="49" charset="0"/>
                <a:cs typeface="Courier New" panose="02070309020205020404" pitchFamily="49" charset="0"/>
              </a:rPr>
              <a:t>invites. Make the E-HACK your primary event for your startup sequence.</a:t>
            </a:r>
          </a:p>
          <a:p>
            <a:r>
              <a:rPr lang="en-US" sz="1400" b="1" dirty="0" smtClean="0">
                <a:latin typeface="Courier New" panose="02070309020205020404" pitchFamily="49" charset="0"/>
                <a:cs typeface="Courier New" panose="02070309020205020404" pitchFamily="49" charset="0"/>
              </a:rPr>
              <a:t>If you need to use Safe mode to remove or disable components, restart</a:t>
            </a:r>
            <a:br>
              <a:rPr lang="en-US" sz="1400" b="1" dirty="0" smtClean="0">
                <a:latin typeface="Courier New" panose="02070309020205020404" pitchFamily="49" charset="0"/>
                <a:cs typeface="Courier New" panose="02070309020205020404" pitchFamily="49" charset="0"/>
              </a:rPr>
            </a:br>
            <a:r>
              <a:rPr lang="en-US" sz="1400" b="1" dirty="0" smtClean="0">
                <a:latin typeface="Courier New" panose="02070309020205020404" pitchFamily="49" charset="0"/>
                <a:cs typeface="Courier New" panose="02070309020205020404" pitchFamily="49" charset="0"/>
              </a:rPr>
              <a:t>your mind, press F8 to select Advanced Startup options, and then</a:t>
            </a:r>
            <a:br>
              <a:rPr lang="en-US" sz="1400" b="1" dirty="0" smtClean="0">
                <a:latin typeface="Courier New" panose="02070309020205020404" pitchFamily="49" charset="0"/>
                <a:cs typeface="Courier New" panose="02070309020205020404" pitchFamily="49" charset="0"/>
              </a:rPr>
            </a:br>
            <a:r>
              <a:rPr lang="en-US" sz="1400" b="1" dirty="0" smtClean="0">
                <a:latin typeface="Courier New" panose="02070309020205020404" pitchFamily="49" charset="0"/>
                <a:cs typeface="Courier New" panose="02070309020205020404" pitchFamily="49" charset="0"/>
              </a:rPr>
              <a:t>select Attend E-hack.</a:t>
            </a:r>
          </a:p>
          <a:p>
            <a:endParaRPr lang="en-US" sz="800" b="1" dirty="0">
              <a:latin typeface="Courier New" panose="02070309020205020404" pitchFamily="49" charset="0"/>
              <a:cs typeface="Courier New" panose="02070309020205020404" pitchFamily="49" charset="0"/>
            </a:endParaRPr>
          </a:p>
          <a:p>
            <a:r>
              <a:rPr lang="en-US" sz="1400" b="1" dirty="0" smtClean="0">
                <a:latin typeface="Courier New" panose="02070309020205020404" pitchFamily="49" charset="0"/>
                <a:cs typeface="Courier New" panose="02070309020205020404" pitchFamily="49" charset="0"/>
              </a:rPr>
              <a:t>Detailed information:</a:t>
            </a:r>
          </a:p>
          <a:p>
            <a:endParaRPr lang="en-US" sz="800" b="1" dirty="0">
              <a:latin typeface="Courier New" panose="02070309020205020404" pitchFamily="49" charset="0"/>
              <a:cs typeface="Courier New" panose="02070309020205020404" pitchFamily="49" charset="0"/>
            </a:endParaRPr>
          </a:p>
          <a:p>
            <a:r>
              <a:rPr lang="en-US" sz="1400" b="1" dirty="0" smtClean="0">
                <a:latin typeface="Courier New" panose="02070309020205020404" pitchFamily="49" charset="0"/>
                <a:cs typeface="Courier New" panose="02070309020205020404" pitchFamily="49" charset="0"/>
              </a:rPr>
              <a:t>*** EHACK: 0x00000000 (0x00000007TO8OFMAY,0x0CONFSEKI2702402,0x000000000OCEANIA,0</a:t>
            </a:r>
            <a:br>
              <a:rPr lang="en-US" sz="1400" b="1" dirty="0" smtClean="0">
                <a:latin typeface="Courier New" panose="02070309020205020404" pitchFamily="49" charset="0"/>
                <a:cs typeface="Courier New" panose="02070309020205020404" pitchFamily="49" charset="0"/>
              </a:rPr>
            </a:br>
            <a:r>
              <a:rPr lang="en-US" sz="1400" b="1" dirty="0" smtClean="0">
                <a:latin typeface="Courier New" panose="02070309020205020404" pitchFamily="49" charset="0"/>
                <a:cs typeface="Courier New" panose="02070309020205020404" pitchFamily="49" charset="0"/>
              </a:rPr>
              <a:t>x000REGISTERTODAY)</a:t>
            </a:r>
          </a:p>
          <a:p>
            <a:endParaRPr lang="en-US" sz="1400" b="1" dirty="0">
              <a:latin typeface="Courier New" panose="02070309020205020404" pitchFamily="49" charset="0"/>
              <a:cs typeface="Courier New" panose="02070309020205020404" pitchFamily="49" charset="0"/>
            </a:endParaRPr>
          </a:p>
          <a:p>
            <a:r>
              <a:rPr lang="en-US" sz="1400" b="1" dirty="0" smtClean="0">
                <a:latin typeface="Courier New" panose="02070309020205020404" pitchFamily="49" charset="0"/>
                <a:cs typeface="Courier New" panose="02070309020205020404" pitchFamily="49" charset="0"/>
              </a:rPr>
              <a:t>Collecting entrants for event ...</a:t>
            </a:r>
            <a:br>
              <a:rPr lang="en-US" sz="1400" b="1" dirty="0" smtClean="0">
                <a:latin typeface="Courier New" panose="02070309020205020404" pitchFamily="49" charset="0"/>
                <a:cs typeface="Courier New" panose="02070309020205020404" pitchFamily="49" charset="0"/>
              </a:rPr>
            </a:br>
            <a:r>
              <a:rPr lang="en-US" sz="1400" b="1" dirty="0" smtClean="0">
                <a:latin typeface="Courier New" panose="02070309020205020404" pitchFamily="49" charset="0"/>
                <a:cs typeface="Courier New" panose="02070309020205020404" pitchFamily="49" charset="0"/>
              </a:rPr>
              <a:t>Initializing registration page ...</a:t>
            </a:r>
            <a:br>
              <a:rPr lang="en-US" sz="1400" b="1" dirty="0" smtClean="0">
                <a:latin typeface="Courier New" panose="02070309020205020404" pitchFamily="49" charset="0"/>
                <a:cs typeface="Courier New" panose="02070309020205020404" pitchFamily="49" charset="0"/>
              </a:rPr>
            </a:br>
            <a:r>
              <a:rPr lang="en-US" sz="1400" b="1" dirty="0" smtClean="0">
                <a:latin typeface="Courier New" panose="02070309020205020404" pitchFamily="49" charset="0"/>
                <a:cs typeface="Courier New" panose="02070309020205020404" pitchFamily="49" charset="0"/>
              </a:rPr>
              <a:t>Beginning collecting registrations to page: 60</a:t>
            </a:r>
            <a:br>
              <a:rPr lang="en-US" sz="1400" b="1" dirty="0" smtClean="0">
                <a:latin typeface="Courier New" panose="02070309020205020404" pitchFamily="49" charset="0"/>
                <a:cs typeface="Courier New" panose="02070309020205020404" pitchFamily="49" charset="0"/>
              </a:rPr>
            </a:br>
            <a:r>
              <a:rPr lang="en-US" sz="1400" b="1" dirty="0" smtClean="0">
                <a:latin typeface="Courier New" panose="02070309020205020404" pitchFamily="49" charset="0"/>
                <a:cs typeface="Courier New" panose="02070309020205020404" pitchFamily="49" charset="0"/>
              </a:rPr>
              <a:t>Information transferred.</a:t>
            </a:r>
            <a:br>
              <a:rPr lang="en-US" sz="1400" b="1" dirty="0" smtClean="0">
                <a:latin typeface="Courier New" panose="02070309020205020404" pitchFamily="49" charset="0"/>
                <a:cs typeface="Courier New" panose="02070309020205020404" pitchFamily="49" charset="0"/>
              </a:rPr>
            </a:br>
            <a:r>
              <a:rPr lang="en-US" sz="1400" b="1" dirty="0" smtClean="0">
                <a:latin typeface="Courier New" panose="02070309020205020404" pitchFamily="49" charset="0"/>
                <a:cs typeface="Courier New" panose="02070309020205020404" pitchFamily="49" charset="0"/>
              </a:rPr>
              <a:t>Contact your </a:t>
            </a:r>
            <a:r>
              <a:rPr lang="en-US" sz="1400" b="1" dirty="0" err="1" smtClean="0">
                <a:latin typeface="Courier New" panose="02070309020205020404" pitchFamily="49" charset="0"/>
                <a:cs typeface="Courier New" panose="02070309020205020404" pitchFamily="49" charset="0"/>
              </a:rPr>
              <a:t>ehack</a:t>
            </a:r>
            <a:r>
              <a:rPr lang="en-US" sz="1400" b="1" dirty="0" smtClean="0">
                <a:latin typeface="Courier New" panose="02070309020205020404" pitchFamily="49" charset="0"/>
                <a:cs typeface="Courier New" panose="02070309020205020404" pitchFamily="49" charset="0"/>
              </a:rPr>
              <a:t> admin or technical support group for further assistance.</a:t>
            </a:r>
          </a:p>
        </p:txBody>
      </p:sp>
      <p:sp>
        <p:nvSpPr>
          <p:cNvPr id="2" name="TextBox 1"/>
          <p:cNvSpPr txBox="1"/>
          <p:nvPr/>
        </p:nvSpPr>
        <p:spPr>
          <a:xfrm>
            <a:off x="3851920" y="5752688"/>
            <a:ext cx="5180071" cy="1077218"/>
          </a:xfrm>
          <a:prstGeom prst="rect">
            <a:avLst/>
          </a:prstGeom>
          <a:noFill/>
        </p:spPr>
        <p:txBody>
          <a:bodyPr wrap="none">
            <a:spAutoFit/>
          </a:bodyPr>
          <a:lstStyle/>
          <a:p>
            <a:pPr algn="r">
              <a:defRPr/>
            </a:pPr>
            <a:r>
              <a:rPr lang="en-US" sz="3200" dirty="0">
                <a:latin typeface="Ericsson Capital TT" panose="02000503000000020004" pitchFamily="2" charset="0"/>
              </a:rPr>
              <a:t>E-hack </a:t>
            </a:r>
            <a:r>
              <a:rPr lang="en-US" sz="3200" dirty="0" smtClean="0">
                <a:latin typeface="Ericsson Capital TT" panose="02000503000000020004" pitchFamily="2" charset="0"/>
              </a:rPr>
              <a:t>2015</a:t>
            </a:r>
            <a:endParaRPr lang="en-US" sz="3200" dirty="0">
              <a:latin typeface="Ericsson Capital TT" panose="02000503000000020004" pitchFamily="2" charset="0"/>
            </a:endParaRPr>
          </a:p>
          <a:p>
            <a:pPr algn="r">
              <a:defRPr/>
            </a:pPr>
            <a:r>
              <a:rPr lang="en-US" sz="3200" dirty="0">
                <a:latin typeface="Ericsson Capital TT" panose="02000503000000020004" pitchFamily="2" charset="0"/>
              </a:rPr>
              <a:t>Oceania </a:t>
            </a:r>
            <a:r>
              <a:rPr lang="en-US" sz="3200" dirty="0" err="1">
                <a:latin typeface="Ericsson Capital TT" panose="02000503000000020004" pitchFamily="2" charset="0"/>
              </a:rPr>
              <a:t>Kista</a:t>
            </a:r>
            <a:r>
              <a:rPr lang="en-US" sz="3200" dirty="0">
                <a:latin typeface="Ericsson Capital TT" panose="02000503000000020004" pitchFamily="2" charset="0"/>
              </a:rPr>
              <a:t> </a:t>
            </a:r>
            <a:r>
              <a:rPr lang="en-US" sz="3200" dirty="0" smtClean="0">
                <a:latin typeface="Ericsson Capital TT" panose="02000503000000020004" pitchFamily="2" charset="0"/>
              </a:rPr>
              <a:t>7-8 </a:t>
            </a:r>
            <a:r>
              <a:rPr lang="en-US" sz="3200" dirty="0">
                <a:latin typeface="Ericsson Capital TT" panose="02000503000000020004" pitchFamily="2" charset="0"/>
              </a:rPr>
              <a:t>May</a:t>
            </a:r>
          </a:p>
        </p:txBody>
      </p:sp>
      <p:pic>
        <p:nvPicPr>
          <p:cNvPr id="3" name="Picture 1" descr="C:\Users\ezivkoc\Desktop\e-hack\images\ehack_2015_qrcodepn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5859249"/>
            <a:ext cx="864096" cy="8640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663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alpha val="85000"/>
          </a:schemeClr>
        </a:solidFill>
        <a:effectLst/>
      </p:bgPr>
    </p:bg>
    <p:spTree>
      <p:nvGrpSpPr>
        <p:cNvPr id="1" name=""/>
        <p:cNvGrpSpPr/>
        <p:nvPr/>
      </p:nvGrpSpPr>
      <p:grpSpPr>
        <a:xfrm>
          <a:off x="0" y="0"/>
          <a:ext cx="0" cy="0"/>
          <a:chOff x="0" y="0"/>
          <a:chExt cx="0" cy="0"/>
        </a:xfrm>
      </p:grpSpPr>
      <p:pic>
        <p:nvPicPr>
          <p:cNvPr id="7170" name="Picture 2" descr="C:\Users\ezivkoc\Desktop\plan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9627" y="289735"/>
            <a:ext cx="3924747" cy="627853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 descr="C:\Users\ezivkoc\Desktop\e-hack\images\ehack_2015_qrcode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5550024"/>
            <a:ext cx="1152128" cy="115212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707904" y="4164861"/>
            <a:ext cx="1872208" cy="707306"/>
          </a:xfrm>
          <a:prstGeom prst="rect">
            <a:avLst/>
          </a:prstGeom>
          <a:noFill/>
        </p:spPr>
        <p:txBody>
          <a:bodyPr wrap="none" lIns="91440" tIns="45720" rIns="91440" bIns="45720">
            <a:prstTxWarp prst="textArchDown">
              <a:avLst>
                <a:gd name="adj" fmla="val 3477448"/>
              </a:avLst>
            </a:prstTxWarp>
            <a:spAutoFit/>
          </a:bodyPr>
          <a:lstStyle/>
          <a:p>
            <a:pPr algn="ctr"/>
            <a:r>
              <a:rPr lang="en-US" sz="5400" cap="none" spc="0" dirty="0" smtClean="0">
                <a:ln w="6350">
                  <a:solidFill>
                    <a:schemeClr val="bg1"/>
                  </a:solidFill>
                  <a:prstDash val="solid"/>
                </a:ln>
                <a:solidFill>
                  <a:schemeClr val="bg1"/>
                </a:solidFill>
                <a:latin typeface="Ericsson Capital TT" panose="02000503000000020004" pitchFamily="2" charset="0"/>
              </a:rPr>
              <a:t>E-Hack</a:t>
            </a:r>
          </a:p>
        </p:txBody>
      </p:sp>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21726" t="10203" r="22843" b="909"/>
          <a:stretch/>
        </p:blipFill>
        <p:spPr>
          <a:xfrm rot="336188">
            <a:off x="4111001" y="2997934"/>
            <a:ext cx="251065" cy="357758"/>
          </a:xfrm>
          <a:prstGeom prst="rect">
            <a:avLst/>
          </a:prstGeom>
        </p:spPr>
      </p:pic>
      <p:cxnSp>
        <p:nvCxnSpPr>
          <p:cNvPr id="20" name="Straight Connector 19"/>
          <p:cNvCxnSpPr/>
          <p:nvPr/>
        </p:nvCxnSpPr>
        <p:spPr>
          <a:xfrm flipH="1">
            <a:off x="4251110" y="2986532"/>
            <a:ext cx="17858" cy="8334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48220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alpha val="85000"/>
          </a:schemeClr>
        </a:solidFill>
        <a:effectLst/>
      </p:bgPr>
    </p:bg>
    <p:spTree>
      <p:nvGrpSpPr>
        <p:cNvPr id="1" name=""/>
        <p:cNvGrpSpPr/>
        <p:nvPr/>
      </p:nvGrpSpPr>
      <p:grpSpPr>
        <a:xfrm>
          <a:off x="0" y="0"/>
          <a:ext cx="0" cy="0"/>
          <a:chOff x="0" y="0"/>
          <a:chExt cx="0" cy="0"/>
        </a:xfrm>
      </p:grpSpPr>
      <p:sp>
        <p:nvSpPr>
          <p:cNvPr id="3" name="AutoShape 2" descr="data:image/png;base64,iVBORw0KGgoAAAANSUhEUgAAASwAAAEsCAYAAAB5fY51AAAbrklEQVR4Xu2d0Xqktw1Dd9//obdf67i1azvmoQSZ+nNyG4oCAQjDmSSb33/+/Pnzy79kQAZk4AIGfhtYF6gkRBmQgf8wYGBpBBmQgWsYMLCukUqgMiADBpYekAEZuIYBA+saqQQqAzJgYOkBGZCBaxgwsK6RSqAyIAMGlh6QARm4hgED6xqpBCoDMmBg6QEZkIFrGDCwrpFKoDIgAziwfv/+LWuQAfKfa97GL5mN0Jbi4Ta8hLPbajtaGFgHVCbCpB5qakwyG8GQ4uE2vISz22o7WhhYB1QmwqQeampMMhvBkOLhNryEs9tqO1oYWAdUJsKkHmpqTDIbwZDi4Ta8hLPbajtaGFgHVCbCpB5qakwyG8GQ4uE2vISz22o7WhhYB1QmwqQeampMMhvBkOLhNryEs9tqO1oYWAdUJsKkHmpqTDIbwZDi4Ta8hLPbajtaGFgHVCbCpB5qakwyG8GQ4uE2vISz22o7WhhYB1QmwqQeampMMhvBkOLhNryEs9tqO1oYWAdUJsKkHmpqTDIbwZDi4Ta8hLPbajtaGFgHVCbCpB5qakwyG8GQ4uE2vISz22o7WkQDqwPoFtLJg7qNBzLbBL0Iv2S2CX0n8EswpPh9xWBgETXe1KaFacLacozMtuXCxSYTgoVwRvAuUnP8eJoHA6spaVqYJqwtx8hsWy5cbEICgMw2oe8iNcePp/h1w1qUMi3MIryl42S2pYs2HZ4QLIQzgncTRcfapHlww2pKmRamCWvLMTLblgsXm5AAILNN6LtIzfHjKX7dsBalTAuzCG/pOJlt6aJNhycEC+GM4N1E0bE2aR7csJpSpoVpwtpyjMy25cLFJiQAyGwT+i5Sc/x4il83rEUp08Iswls6TmZbumjT4QnBQjgjeDdRdKxNmgc3rKaUaWGasLYcI7NtuXCxCQkAMtuEvovUHD+e4tcNa1HKtDCL8JaOk9mWLtp0eEKwEM4I3k0UHWuT5sENqyllWpgmrC3HyGxbLlxsQgKAzDah7yI1x4+n+B23YZFBUyrcZlDC2YTZJuAl3rmNMzIbqZ3Ag4H1iWKThKkYakIATOCM8FDh9bXmybPdxoOBZWB96VkSAE9+1E+ezcA6GACEbFI7waAE75ODJaUF4TeFIdWXzEZqU3hJXzesgwHbEaZiKAPrhSXCQ4VXvxK+Z4n4l2hB+hpYBpZfCb9JL/KgUg+V9CVhTGon8GBgGVgGloFVyi0D6xOa/CQpeeddEeFsgukm4CUs38YZmY3UTuDBDcsNyw3LDauUWwaWG1bJKN8VTdhYJpiZ8PAdp2///pNnu40HNyw3LDcsN6xSbk0IbgPrAYFVcttfRRO2EIKX1E6YjWBIBQDhjNSm8JK+BpaBRTz7ZW3HdFsuftOEhAW5m8xGMKT6ktlIbQov6WtgGVjEswbWN2wZWC8EpXgwsAwsA8vfsEoeIJuQgVWidE/RJGH2TPS/LsRI5G7CGelLaifMRjAQzkhfwhmpTeElfd2w3LCIZ/1K6FfCkl9IwBpYJUq/LiIEpoVZHOXDcYKX3E04I31J7YTZCAbCGelLOCO1KbykrxuWGxbxrBuWG1bJLyRgDawSpW5YizS9O94x3c77/92LPBJyN5mNYEj1JbOR2hRe0tcNyw2LeNYNyw2r5JdUcBtYBlbJgN8VdT4lv+tJ/z55JKQ3mY1gSPUls5HaFF7S18AysIhnt9QSg04IgNvwbhFp+LsY8/8lJAb9Jwize0b5fWGU8GBgvXA2gQc3rOGfJAbW7zIFEx7UhCAsEwYLJ/BrYBlY0Lbr5ROMPyFYUjysK/R5hxRe0tfAMrBS/v6yLzHok4MlxUNK0BRe0tfAMrBS/jawvmGWPFQS3ClBU3hJXwPLwEr528AysEreMrBKNH1dRAgkn3yk7+IIXx4neFMYCA8Er31Tir30ncCvG5YbVtblQ/l9chCmBDWwPmGWGOmfIMzuGeX3hVHCw4SHSvDu9sxrvwk8uGEN3QBSptP4BlbXWwZWl7lB50gAEMHJiCkMt/V9Mmdktgm1Ke+M27AmkE0wpIWpYElhuK1vhav/Gv73Xf8GPZltQm3KOwbWorppYSrwUhhu61vhysAiLPVrU94xsPqaRH+8JbBS5rit75M5I7NNqE15x8BaVDctTAVeCsNtfStcuWERlvq1Ke8YWH1N3LDecEf+gULazBVJUxhSfSszTapJ8zDmz8OaRHoFS1qYn8SQmi3Vt8KVGxZhqV+b1tjAamqTFqYCK4Xhtr4VrgwswlK/NuUdvxL2NfEroV8JP7gn/VAX7XrseJoHN6ymlGlhKrBSGG7rW+HKDYuw1K9NeccNq6+JG5YblhvWF+/n6sBazITHHJ/wT9JSRrLvi00JD48x9uIg5F0c2bAW53nMcSIMMb59XyxyGw+PMfbiIEQ3A2uRbHKcCGNg8Y3lNn6Jd55cS3QzsA46gQhjYBlYB635o1eRd2FgHZSKCGNgGVgHrfmjV5F3YWAdlIoIY2AZWAet+aNXkXdhYB2UighjYBlYB635o1eRd2FgHZSKCGNgGVgHrfmjV5F3YWAdlIoIY2AZWAet+aNXkXdhYB2UighjYBlYB635o1eRd2FgHZSKCGNgGVgHrfmjV5F30Q6sH53wH3A5CSxCR8cclf4T8BIMKR4qXFmzzgD+0xrWr7TD3zFAHh9hMvVQJ+AlGFI8EC2s7TNgYPW5i5wkj48ASD3UCXgJhhQPRAtr+wwYWH3uIifJ4yMAUg91Al6CIcUD0cLaPgMGVp+7yEny+AiA1EOdgJdgSPFAtLC2z4CB1ecucpI8PgIg9VAn4CUYUjwQLaztM2Bg9bmLnCSPjwBIPdQJeAmGFA9EC2v7DBhYfe4iJ8njIwBSD3UCXoIhxQPRwto+AwZWn7vISfL4CIDUQ52Al2BI8UC0sLbPgIHV5y5ykjw+AiD1UCfgJRhSPBAtrO0zYGD1uYucJI+PAEg91Al4CYYUD0QLa/sM4MAi5iCwiJFuw0BmI5wRHiZgILOlaifwkMKQ4oz0TXvSwHqjBjFSWpiKSW7DUJkpXUM0JlgmaEHwpmrTPBhYBtaSd4lBly7adNjA2kTkF22IHzpaGFgG1pKDiUGXLtp0uPNIKlcTHlIYKjjTNWkeDCwDa8nDxKBLF206nAoLwkMKwyaKltqkeTCwDKxjBl26aNPhVFikH+qm8eNt0jwYWAbWkomJQZcu2nTYwNpEpL9h/SkzmXokxMwEA+lbJuHXr1+3YSCzpWqfrEWKM9I37Uk3LDcs4scPtcSgSxdtOmxgbSLSDcsNi1qJhMWEh0rnS9RP4CGFIcEX7Zn2pBuWGxb15Lt6YtClizYdToUF4SGFYRNFS23SPEQDiwhDBl1idNNhMtumK5faEH4nzHYbXiIOmY30nVCb9o6B1VQ5LUwT1pfHyCOZMNtteIleZDbSd0Jt2jsGVlPltDBNWAbWbuIC/QysPqkGVpM7A6tJXPEYedRP1qJI15iytBYGVlPqtDBNWG5Yu4kL9CNhHLg+2jL9LgyspnxpYZqwDKzdxAX6GVh9Ug2sJncGVpO44jHyqJ+sRZGuMWVpLQysptRpYZqw3LB2ExfoR8I4cH20ZfpdGFhN+dLCNGEZWLuJC/QzsPqkGlhN7gysJnHFY+RRP1mLIl1jytJaGFhNqdPCNGG5Ye0mLtCPhHHg+mjL9LuIBhZhhgxKBCd9Cd4UBtKX4J3AA8Gbqk3xQPASjQneVN8Js71iMLCIGm9qU+YgfQl0YnzSN4WXYCC1KR4IBsIZwZvqO2E2A4uo8EltyhykLxmBGJ/0TeElGEhtigeCgXBG8Kb6TpjNwCIqGFhfskUeySLlW46TANhy4VDvpHggfuhg8Cth05UpYUhfAr1jjkr/FN7K3Z2aFA8EC+GM4E31nTCbGxZRYeinJBmBGJ/0JY+E9E3VpnggeAlnBG+q74TZDCyigoHlV8JFv7w9ngqWVF8yehqDXwmJGm9qU8KQvgQ6+aQmfVN4CQZSm+KBYCCcEbypvhNmc8MiKrhhuWEt+sUN6yOBJIwNrEUDpj7NSF8yQscclf4pvJW7OzUpHggWwhnBm+o7YTYDi6jghuWGtegXNyw3rI0WemlFPs3I5RM++QjeCbUpzlJ9CWcEA+l7W23nvT3+R3ciYofASn9i0BSGCs5JNSnOUn0JdwQD6XtbbcfrBtYblTsEVkxCDJrCUME5qSbFWaov4Y5gIH1vq+143cAysEb6nDxqYvxUX0IiwUD63lZLdHudzcAysEb6nDxqYvxUX0IiwUD63lZLdDOwPlG3Q2DFJMSgKQwVnJNqUpyl+hLuCAbS97bajtfdsNywRvqcPGpi/FRfQiLBQPreVkt0c8Nywxrtb/KoifFTfQmZBAPpe1st0c3AMrBG+5s8amL8VF9CJsFA+t5WS3QzsAys0f4mj5oYP9WXkEkwkL631RLdDCwDa7S/yaMmxk/1JWQSDKTvbbVEt3GBRcjuDEr6V2qfbLoUvxM4I7Pdhrfi23QN4YxoYWAtKkeEWbzq+PGOkSogJ3BGZrsNb0WDdA3hjGhhYC0qR4RZvOr48Y6RKiAncEZmuw1vRYN0DeGMaGFgLSpHhFm86vjxjpEqICdwRma7DW9Fg3QN4YxoYWAtKkeEWbzq+PGOkSogJ3BGZrsNb0WDdA3hjGhhYC0qR4RZvOr48Y6RKiAncEZmuw1vRYN0DeGMaGFgLSpHhFm86vjxjpEqICdwRma7DW9Fg3QN4YxoYWAtKkeEWbzq+PGOkSogJ3BGZrsNb0WDdA3hjGhhYC0qR4RZvOr48Y6RKiAncEZmuw1vRYN0DeGMaGFgLSpHhFm86vjxjpEqICdwRma7DW9Fg3QN4YxoYWAtKkeEWbzq+PGOkSogJ3BGZrsNb0WDdA3hjGhxJLAIoNSgqb4p4QneFIbbdJvAQwoD8QPRjeCdgMHA+kSxlOApc5C+pJbwkDIz6UtmI7WEB9KX1BIeUngnYDCwDKwv3w0xfsrMpC8JAFJLeCB9SS3hIYV3AgYDy8AysL5JjlQAGFiEgfe10T/TnQieSvFU3z7lf3+S4E1huE23CTykMBA/EN0I3gkY3LDcsNyw3LBKuWVgfUJTipRU35LSjSKCt9G+dIR8UhO8qb6loRpFBG+jfelIit/S5X8VTcDghuWG5YblhlXKLQPLDetLoxBzlNzWKCKbBcGb6tsYsXSE4C01bBSl+CVQJmBww3LDcsNywyrlloHlhuWG9c1TIY+k9OoaRW5YL6QRLdKcRf+1BuKR1KApsklfwsOE2pQWZLYUv2Q2goH0ncADwZCq7XBmYL1RgxBIzJwSPNWX8JDCkOKXzEYwkL6EM4KB9J1Q2+HMwDKwPni3Y6TdDyD1UMlsBAPpS7giGEjfCbUdzgwsA8vA+uL1krDoPL5KaBAMlX6TajqcGVgGloFlYP1IjhlYn9BOPqEIgaTvj7hh4VLCw8I1f3s0xS+ZjWAgfQlnBAPpO6G2w5kblhuWG5Yb1o/kl4HlhrXFeB0jbbn4TZPUZkFmIxhIX8IVwUD6TqjtcOaG5YblhuWG9SP5ZWC5YW0xXsdIWy52w/pAoxvWe0rcsNyw3LDcsHZ/3pT6dT4Yo4FFAKU+SVIYSN+SeuEiwi+ZjfQNj1hqT2YrNWwUpTgjsxEME/q+0mxgNb+GEBEbnt5+ZIJBtw/VaDhBN6IFGZHMRjBM6GtgHfy9i5guVTvBoKnZSF/y+EhfUku0IH3JbATDhL4GloH15VtIGZQ8vlQtmS2FgYQFwUBmIxgm9DWwDCwDi6TBxloSFuTaCcFCZiN4DSwDy8AiabCxljxqci0JAIJhQl8Dy8AysEgabKwlYUGunRAsZDaC18AysAwskgYba8mjJteSACAYJvQ1sAwsA4ukwcZaEhbk2gnBQmYjeA0sA8vAImmwsZY8anItCQCCYUJfA8vAMrBIGmysJWFBrp0QLGQ2gndcYBFhUrWE7BSGjoi7saR4ePJsuzXo9CP83qrxmP80pyPQ7jMpEQlOYjrSl9SmeHjybITfVC3h91aNDaw37kmJSAxKTEf6ktoUD0+ejfCbqiX83qqxgWVgfXg/t5q5EgSp2Sp3p2sMLH+YTnvsQ39iuhS41KN+8mwpLUhfwu+tGrthuWG5YZFUGFxrYLlhHbcnMV0K3K2fvhU+UrNV7k7XEO+keCAYOny4YblhuWF1Xs7AMyQsDKxPBCQETtA/JSKZbQJnKR6ePBvROFVL+L1VYzcsNyw3rFSCHO5rYPkb1mHL/fpFTJcCd+unb4WP1GyVu9M1xDspHgiGDh94w+pc4pk6AxOMRDCkDVpnrlZ522wT8E7A8KqugVXz+bEqYg4CigQLwUD6Eryp2ttmm4B3AgYDK/UiFvsSc5CrSLAQDKQvwZuqvW22CXgnYDCwUi9isS8xB7mKBAvBQPoSvKna22abgHcCBgMr9SIW+xJzkKtIsBAMpC/Bm6q9bbYJeCdgMLBSL2KxLzEHuYoEC8FA+hK8qdrbZpuAdwIGAyv1Ihb7EnOQq0iwEAykL8Gbqr1ttgl4J2AwsFIvYrEvMQe5igQLwUD6Eryp2ttmm4B3AgYDK/UiFvsSc5CrSLAQDKQvwZuqvW22CXgnYDCwUi9isS8xB7mKBAvBQPoSvKna22abgHcCBgMr9SIW+xJzkKtIsBAMpC/Bm6q9bbYJeCdgaAcWAZ8y3W19JzxqohvBS/qmdEvhva0v4ZfMRvoSP3Qw4P80hwAigz65tiPMbj6IbgQv6bt7ptd+Kby39SX8ktlIX+KHDgYDi6jRrO0I07zqy2MpI5G+u2cysPqMpjxJ/NDBYGD1NS+f7AhTbl4sTBmJ9C1CxWWEX4L3tr6EODIb6Zvi19+wiAqLtSlzEFgpI5G+BC+pJfwSvLf1TXFG+qb4NbCICou1xPiLV/mV8BsCUw9qQl/inZQnUzwYWETdxdqUOQislJFIX4KX1BJ+Cd7b+qY4I31T/BpYRIXFWmL8xavcsNywShZKedLAKtE/uyhlDjJ1ykikL8FLagm/BO9tfVOckb4pft2wiAqLtcT4i1e5YblhlSyU8qSBVaJ/dlHKHGTqlJFIX4KX1BJ+Cd7b+qY4I31T/B7ZsIjghJQJtWlhKjMSDJV+nRqiMcFL+hLcEzCI94WBjsbRf3G0A4iI+ZO1E4xPMKS4IhoTvKQvmW0CBvEaWMQDW2onGJ9g2DL0J01IsBC8pC+ZbQIG8RpYxANbaicYn2DYMrSBlaLxy75E41TIk6HTeP1KSNR4U5sWpgKLYKj069SQR0Lwkr4E9wQM4nXDIh7YUjvB+ATDlqHdsFI0umEVmXXDKhL1/2UkLCZsC80xvz1GZruNMzLbt0Q1CyZwRqCn8RpYRA2/En5gizzqtJkrUk7AUMH5WiPe92wZWMQ9BpaB1fRL95iBZWB1vfPu3AQjEQxbhvY3rBSN/oZVZNYNq0iUv2F9TpRfCZsGKh4jH0pEi+L1uCyNd0xgkUExi8UDRHCCd0LfIgX/KbttNoKX8PDk2pQnCWcEw39/0/sDTxFzkNakLyGF1KbwTuhLeCBaTJiN4CU8PLk2pRvhjGAwsIb+HkMeX0fwiqFSGCb0rcz/T6gh3iG6Ee4IBgPLwDr+Qy8xPjEz6Use1JNrJ/BLMBhYBpaB9eRE+mY2EhapDwSCwcAysAwsA6vEgIH1CU0pUkqK/FVEEp/gndCX8HDbbAQv4eHJtSlPEs4IBjcsNyw3LPK6HlZLwiL1gUAwGFgGloH1sBAi45CwMLD8Sng8LIiZiUFTxk/1JTw8uXYCvwSDG5Yb1vHQnBCETw4hMhsJC6JbCoOBZWARb20JN3IheVCkb+rxEQwTZiMYUpwRDAaWgUXemIG1ha2XJp2HWrmeBAvBQPpWcL7WEAwGloFFvGVgbWHLwHpLo4G1aCpCIPnUmdB3kRoDayOBxA/k2gmeJHg7PPjHy7xhmBA4wRwELzESqSU8kL6p2VJ4b5uN8JvijGDwK6FfCckbc8PawpZfCf1K+ENGIp865JMk1XcjTe9aEbwEA+GM9E3hJRgmzEYwpDgjGNyw3LDIG3PD2sKWG5Yb1g8ZiXzqkE+SVN+NNLlhLZJJ/ECuSnmH9CV4Ozz4o7s/uhOPfaidZObKICm8lbtfazoPtdKfzEYwkL4VnCs8GFgGFvGYgbXEll8J/Uq4wUCdxCefOuTTjIyTwnBb3xRnpC/RmPB7G4YU3te+bljDNiwiODF+6kFN6JvijPRN8XAbhhReA+sTZlOmI32J4AYWYeullnBGuhONn4whxZmBZWB96S3yoFIPlfQlj4TMRvoSvE/GkOLMwDKwDCzyur6pNbA4mYQzA8vAMrD4G/vyBHl8blgvNBLODCwDy8AysDYywFsZWJyzdycIgeRTkvQlI6Qw3NY3xRnpSzQm/N6GIYXXDcsNyw2LvC5/w9rIll8Jt5CZ+pQkfckg5JOaYLitb4oz0jfF720YUnjdsNyw3LDI63LD2sjWAzas7WyEG07YQsIj/mh7srH8KNC/Lid+SOElnN2Gd9yGlRIx1ZcIfpuRUpyRvoQz0jdVS/yQwkA4uw2vgbXoGiL4bUZapGbLccLZlgsXmxA/LF715XHC2W14DaxF1xDBbzPSIjVbjhPOtly42IT4YfEqA4sQSIS5zXQTeCD8Ery31d7mnQm6Ec5uw+uGtfiCieC3GWmRmi3HCWdbLlxsQvyweJUbFiGQCHOb6SbwQPgleG+rvc07E3QjnN2G1w1r8QUTwW8z0iI1W44TzrZcuNiE+GHxKjcsQiAR5jbTTeCB8Evw3lZ7m3cm6EY4uw2vG9biCyaC32akRWq2HCecbblwsQnxw+JVbliEQCLMbaabwAPhl+C9rfY270zQjXB2G94jG9ZtjySFd4KRJmAg/BK8pC95qCkMBC+pnTBbGkP0/5pDyH5yLTE+EZxwNgFDCi/pS/glnBEMqdoJs6UxGFgp97zpS4xPBCfQJ2BI4SV9Cb+EM4IhVTthtjQGAyvlHgNridlUWKQf1NLQi4cnzJbGYGAtmqRynDw+Injl7teaCRhSeElfwi/hjGBI1U6YLY3BwEq5xw1ridlUWKQf1NLQi4cnzJbGYGAtmqRynDw+Injlbjes9ywRfoluRItU7YTZ0hgMrJR73LCWmE2FRfpBLQ29eHjCbGkMBtaiSSrHyeMjglfudsNyw/rMJ8STxGfEvx0MBhZRo1lLhCGCEzgTMKTwkr6EX8IZwZCqnTBbGoOBlXKPXwmXmE2FRfpBLQ29eHjCbGkMOLAWOfW4DMiADLQZMLDa1HlQBmTgNAMG1mnGvU8GZKDNgIHVps6DMiADpxkwsE4z7n0yIANtBgysNnUelAEZOM2AgXWace+TARloM2BgtanzoAzIwGkGDKzTjHufDMhAmwEDq02dB2VABk4zYGCdZtz7ZEAG2gwYWG3qPCgDMnCaAQPrNOPeJwMy0GbgX6PgVgMXQcv2AAAAAElFTkSuQmCC"/>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7" name="Picture 3" descr="C:\Users\ezivkoc\Desktop\downloa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1355" y="2058355"/>
            <a:ext cx="2741290" cy="2741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46318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alpha val="85000"/>
          </a:schemeClr>
        </a:solidFill>
        <a:effectLst/>
      </p:bgPr>
    </p:bg>
    <p:spTree>
      <p:nvGrpSpPr>
        <p:cNvPr id="1" name=""/>
        <p:cNvGrpSpPr/>
        <p:nvPr/>
      </p:nvGrpSpPr>
      <p:grpSpPr>
        <a:xfrm>
          <a:off x="0" y="0"/>
          <a:ext cx="0" cy="0"/>
          <a:chOff x="0" y="0"/>
          <a:chExt cx="0" cy="0"/>
        </a:xfrm>
      </p:grpSpPr>
      <p:sp>
        <p:nvSpPr>
          <p:cNvPr id="2" name="TextBox 1"/>
          <p:cNvSpPr txBox="1"/>
          <p:nvPr/>
        </p:nvSpPr>
        <p:spPr>
          <a:xfrm rot="19800000">
            <a:off x="142854" y="2245147"/>
            <a:ext cx="9033242" cy="1862048"/>
          </a:xfrm>
          <a:prstGeom prst="rect">
            <a:avLst/>
          </a:prstGeom>
          <a:noFill/>
        </p:spPr>
        <p:txBody>
          <a:bodyPr wrap="none" rtlCol="0">
            <a:spAutoFit/>
          </a:bodyPr>
          <a:lstStyle/>
          <a:p>
            <a:r>
              <a:rPr lang="en-US" sz="11500" b="1" dirty="0" smtClean="0">
                <a:solidFill>
                  <a:srgbClr val="C00000"/>
                </a:solidFill>
                <a:latin typeface="Courier New" panose="02070309020205020404" pitchFamily="49" charset="0"/>
                <a:cs typeface="Courier New" panose="02070309020205020404" pitchFamily="49" charset="0"/>
              </a:rPr>
              <a:t>TOP SECRET</a:t>
            </a:r>
            <a:endParaRPr lang="en-US" sz="11500" b="1" dirty="0">
              <a:solidFill>
                <a:srgbClr val="C00000"/>
              </a:solidFill>
              <a:latin typeface="Courier New" panose="02070309020205020404" pitchFamily="49" charset="0"/>
              <a:cs typeface="Courier New" panose="02070309020205020404" pitchFamily="49" charset="0"/>
            </a:endParaRPr>
          </a:p>
        </p:txBody>
      </p:sp>
      <p:sp>
        <p:nvSpPr>
          <p:cNvPr id="3" name="TextBox 2"/>
          <p:cNvSpPr txBox="1"/>
          <p:nvPr/>
        </p:nvSpPr>
        <p:spPr>
          <a:xfrm>
            <a:off x="3851920" y="5752688"/>
            <a:ext cx="5180071" cy="1077218"/>
          </a:xfrm>
          <a:prstGeom prst="rect">
            <a:avLst/>
          </a:prstGeom>
          <a:noFill/>
        </p:spPr>
        <p:txBody>
          <a:bodyPr wrap="none">
            <a:spAutoFit/>
          </a:bodyPr>
          <a:lstStyle/>
          <a:p>
            <a:pPr algn="r">
              <a:defRPr/>
            </a:pPr>
            <a:r>
              <a:rPr lang="en-US" sz="3200" dirty="0">
                <a:solidFill>
                  <a:srgbClr val="00285F"/>
                </a:solidFill>
                <a:latin typeface="Ericsson Capital TT" panose="02000503000000020004" pitchFamily="2" charset="0"/>
              </a:rPr>
              <a:t>E-hack </a:t>
            </a:r>
            <a:r>
              <a:rPr lang="en-US" sz="3200" dirty="0" smtClean="0">
                <a:solidFill>
                  <a:srgbClr val="00285F"/>
                </a:solidFill>
                <a:latin typeface="Ericsson Capital TT" panose="02000503000000020004" pitchFamily="2" charset="0"/>
              </a:rPr>
              <a:t>2015</a:t>
            </a:r>
            <a:endParaRPr lang="en-US" sz="3200" dirty="0">
              <a:solidFill>
                <a:srgbClr val="00285F"/>
              </a:solidFill>
              <a:latin typeface="Ericsson Capital TT" panose="02000503000000020004" pitchFamily="2" charset="0"/>
            </a:endParaRPr>
          </a:p>
          <a:p>
            <a:pPr algn="r">
              <a:defRPr/>
            </a:pPr>
            <a:r>
              <a:rPr lang="en-US" sz="3200" dirty="0">
                <a:solidFill>
                  <a:srgbClr val="00285F"/>
                </a:solidFill>
                <a:latin typeface="Ericsson Capital TT" panose="02000503000000020004" pitchFamily="2" charset="0"/>
              </a:rPr>
              <a:t>Oceania </a:t>
            </a:r>
            <a:r>
              <a:rPr lang="en-US" sz="3200" dirty="0" err="1">
                <a:solidFill>
                  <a:srgbClr val="00285F"/>
                </a:solidFill>
                <a:latin typeface="Ericsson Capital TT" panose="02000503000000020004" pitchFamily="2" charset="0"/>
              </a:rPr>
              <a:t>Kista</a:t>
            </a:r>
            <a:r>
              <a:rPr lang="en-US" sz="3200" dirty="0">
                <a:solidFill>
                  <a:srgbClr val="00285F"/>
                </a:solidFill>
                <a:latin typeface="Ericsson Capital TT" panose="02000503000000020004" pitchFamily="2" charset="0"/>
              </a:rPr>
              <a:t> </a:t>
            </a:r>
            <a:r>
              <a:rPr lang="en-US" sz="3200" dirty="0" smtClean="0">
                <a:solidFill>
                  <a:srgbClr val="00285F"/>
                </a:solidFill>
                <a:latin typeface="Ericsson Capital TT" panose="02000503000000020004" pitchFamily="2" charset="0"/>
              </a:rPr>
              <a:t>7-8 </a:t>
            </a:r>
            <a:r>
              <a:rPr lang="en-US" sz="3200" dirty="0">
                <a:solidFill>
                  <a:srgbClr val="00285F"/>
                </a:solidFill>
                <a:latin typeface="Ericsson Capital TT" panose="02000503000000020004" pitchFamily="2" charset="0"/>
              </a:rPr>
              <a:t>May</a:t>
            </a:r>
          </a:p>
        </p:txBody>
      </p:sp>
      <p:pic>
        <p:nvPicPr>
          <p:cNvPr id="4" name="Picture 1" descr="C:\Users\ezivkoc\Desktop\e-hack\images\ehack_2015_qrcodepn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5859249"/>
            <a:ext cx="864096" cy="8640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4109002"/>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186</TotalTime>
  <Words>8670</Words>
  <Application>Microsoft Office PowerPoint</Application>
  <PresentationFormat>On-screen Show (4:3)</PresentationFormat>
  <Paragraphs>264</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Office-tema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Ziver Koc</dc:creator>
  <cp:lastModifiedBy>Ziver Koc</cp:lastModifiedBy>
  <cp:revision>25</cp:revision>
  <cp:lastPrinted>2015-04-23T15:45:11Z</cp:lastPrinted>
  <dcterms:created xsi:type="dcterms:W3CDTF">2015-04-20T13:54:52Z</dcterms:created>
  <dcterms:modified xsi:type="dcterms:W3CDTF">2015-04-24T11:51:00Z</dcterms:modified>
</cp:coreProperties>
</file>