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8291175" cy="10290175"/>
  <p:notesSz cx="6858000" cy="9144000"/>
  <p:defaultTextStyle>
    <a:defPPr>
      <a:defRPr lang="sv-SE"/>
    </a:defPPr>
    <a:lvl1pPr marL="0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73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946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419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893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366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839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1312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785" algn="l" defTabSz="182894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" y="-480"/>
      </p:cViewPr>
      <p:guideLst>
        <p:guide orient="horz" pos="3241"/>
        <p:guide pos="57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71838" y="3196627"/>
            <a:ext cx="15547499" cy="220571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743676" y="5831099"/>
            <a:ext cx="12803823" cy="26297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1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44877" y="6612392"/>
            <a:ext cx="15547499" cy="2043743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44877" y="4361417"/>
            <a:ext cx="15547499" cy="2250975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473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94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41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89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3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83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131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785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914559" y="2401043"/>
            <a:ext cx="8078602" cy="6791039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9298014" y="2401043"/>
            <a:ext cx="8078602" cy="6791039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14559" y="2303381"/>
            <a:ext cx="8081779" cy="959940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73" indent="0">
              <a:buNone/>
              <a:defRPr sz="4000" b="1"/>
            </a:lvl2pPr>
            <a:lvl3pPr marL="1828946" indent="0">
              <a:buNone/>
              <a:defRPr sz="3600" b="1"/>
            </a:lvl3pPr>
            <a:lvl4pPr marL="2743419" indent="0">
              <a:buNone/>
              <a:defRPr sz="3200" b="1"/>
            </a:lvl4pPr>
            <a:lvl5pPr marL="3657893" indent="0">
              <a:buNone/>
              <a:defRPr sz="3200" b="1"/>
            </a:lvl5pPr>
            <a:lvl6pPr marL="4572366" indent="0">
              <a:buNone/>
              <a:defRPr sz="3200" b="1"/>
            </a:lvl6pPr>
            <a:lvl7pPr marL="5486839" indent="0">
              <a:buNone/>
              <a:defRPr sz="3200" b="1"/>
            </a:lvl7pPr>
            <a:lvl8pPr marL="6401312" indent="0">
              <a:buNone/>
              <a:defRPr sz="3200" b="1"/>
            </a:lvl8pPr>
            <a:lvl9pPr marL="7315785" indent="0">
              <a:buNone/>
              <a:defRPr sz="32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914559" y="3263319"/>
            <a:ext cx="8081779" cy="5928761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9291668" y="2303381"/>
            <a:ext cx="8084953" cy="959940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73" indent="0">
              <a:buNone/>
              <a:defRPr sz="4000" b="1"/>
            </a:lvl2pPr>
            <a:lvl3pPr marL="1828946" indent="0">
              <a:buNone/>
              <a:defRPr sz="3600" b="1"/>
            </a:lvl3pPr>
            <a:lvl4pPr marL="2743419" indent="0">
              <a:buNone/>
              <a:defRPr sz="3200" b="1"/>
            </a:lvl4pPr>
            <a:lvl5pPr marL="3657893" indent="0">
              <a:buNone/>
              <a:defRPr sz="3200" b="1"/>
            </a:lvl5pPr>
            <a:lvl6pPr marL="4572366" indent="0">
              <a:buNone/>
              <a:defRPr sz="3200" b="1"/>
            </a:lvl6pPr>
            <a:lvl7pPr marL="5486839" indent="0">
              <a:buNone/>
              <a:defRPr sz="3200" b="1"/>
            </a:lvl7pPr>
            <a:lvl8pPr marL="6401312" indent="0">
              <a:buNone/>
              <a:defRPr sz="3200" b="1"/>
            </a:lvl8pPr>
            <a:lvl9pPr marL="7315785" indent="0">
              <a:buNone/>
              <a:defRPr sz="32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9291668" y="3263319"/>
            <a:ext cx="8084953" cy="5928761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4564" y="409700"/>
            <a:ext cx="6017671" cy="1743614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151341" y="409705"/>
            <a:ext cx="10225275" cy="878238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914564" y="2153317"/>
            <a:ext cx="6017671" cy="7038766"/>
          </a:xfrm>
        </p:spPr>
        <p:txBody>
          <a:bodyPr/>
          <a:lstStyle>
            <a:lvl1pPr marL="0" indent="0">
              <a:buNone/>
              <a:defRPr sz="2800"/>
            </a:lvl1pPr>
            <a:lvl2pPr marL="914473" indent="0">
              <a:buNone/>
              <a:defRPr sz="2400"/>
            </a:lvl2pPr>
            <a:lvl3pPr marL="1828946" indent="0">
              <a:buNone/>
              <a:defRPr sz="2000"/>
            </a:lvl3pPr>
            <a:lvl4pPr marL="2743419" indent="0">
              <a:buNone/>
              <a:defRPr sz="1800"/>
            </a:lvl4pPr>
            <a:lvl5pPr marL="3657893" indent="0">
              <a:buNone/>
              <a:defRPr sz="1800"/>
            </a:lvl5pPr>
            <a:lvl6pPr marL="4572366" indent="0">
              <a:buNone/>
              <a:defRPr sz="1800"/>
            </a:lvl6pPr>
            <a:lvl7pPr marL="5486839" indent="0">
              <a:buNone/>
              <a:defRPr sz="1800"/>
            </a:lvl7pPr>
            <a:lvl8pPr marL="6401312" indent="0">
              <a:buNone/>
              <a:defRPr sz="1800"/>
            </a:lvl8pPr>
            <a:lvl9pPr marL="7315785" indent="0">
              <a:buNone/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585198" y="7203123"/>
            <a:ext cx="10974705" cy="85037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585198" y="919446"/>
            <a:ext cx="10974705" cy="6174105"/>
          </a:xfrm>
        </p:spPr>
        <p:txBody>
          <a:bodyPr/>
          <a:lstStyle>
            <a:lvl1pPr marL="0" indent="0">
              <a:buNone/>
              <a:defRPr sz="6400"/>
            </a:lvl1pPr>
            <a:lvl2pPr marL="914473" indent="0">
              <a:buNone/>
              <a:defRPr sz="5600"/>
            </a:lvl2pPr>
            <a:lvl3pPr marL="1828946" indent="0">
              <a:buNone/>
              <a:defRPr sz="4800"/>
            </a:lvl3pPr>
            <a:lvl4pPr marL="2743419" indent="0">
              <a:buNone/>
              <a:defRPr sz="4000"/>
            </a:lvl4pPr>
            <a:lvl5pPr marL="3657893" indent="0">
              <a:buNone/>
              <a:defRPr sz="4000"/>
            </a:lvl5pPr>
            <a:lvl6pPr marL="4572366" indent="0">
              <a:buNone/>
              <a:defRPr sz="4000"/>
            </a:lvl6pPr>
            <a:lvl7pPr marL="5486839" indent="0">
              <a:buNone/>
              <a:defRPr sz="4000"/>
            </a:lvl7pPr>
            <a:lvl8pPr marL="6401312" indent="0">
              <a:buNone/>
              <a:defRPr sz="4000"/>
            </a:lvl8pPr>
            <a:lvl9pPr marL="7315785" indent="0">
              <a:buNone/>
              <a:defRPr sz="4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585198" y="8053492"/>
            <a:ext cx="10974705" cy="1207667"/>
          </a:xfrm>
        </p:spPr>
        <p:txBody>
          <a:bodyPr/>
          <a:lstStyle>
            <a:lvl1pPr marL="0" indent="0">
              <a:buNone/>
              <a:defRPr sz="2800"/>
            </a:lvl1pPr>
            <a:lvl2pPr marL="914473" indent="0">
              <a:buNone/>
              <a:defRPr sz="2400"/>
            </a:lvl2pPr>
            <a:lvl3pPr marL="1828946" indent="0">
              <a:buNone/>
              <a:defRPr sz="2000"/>
            </a:lvl3pPr>
            <a:lvl4pPr marL="2743419" indent="0">
              <a:buNone/>
              <a:defRPr sz="1800"/>
            </a:lvl4pPr>
            <a:lvl5pPr marL="3657893" indent="0">
              <a:buNone/>
              <a:defRPr sz="1800"/>
            </a:lvl5pPr>
            <a:lvl6pPr marL="4572366" indent="0">
              <a:buNone/>
              <a:defRPr sz="1800"/>
            </a:lvl6pPr>
            <a:lvl7pPr marL="5486839" indent="0">
              <a:buNone/>
              <a:defRPr sz="1800"/>
            </a:lvl7pPr>
            <a:lvl8pPr marL="6401312" indent="0">
              <a:buNone/>
              <a:defRPr sz="1800"/>
            </a:lvl8pPr>
            <a:lvl9pPr marL="7315785" indent="0">
              <a:buNone/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13261102" y="412085"/>
            <a:ext cx="4115514" cy="8779997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914559" y="412085"/>
            <a:ext cx="12041690" cy="8779997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914559" y="412083"/>
            <a:ext cx="16462058" cy="1715029"/>
          </a:xfrm>
          <a:prstGeom prst="rect">
            <a:avLst/>
          </a:prstGeom>
        </p:spPr>
        <p:txBody>
          <a:bodyPr vert="horz" lIns="182895" tIns="91448" rIns="182895" bIns="91448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14559" y="2401043"/>
            <a:ext cx="16462058" cy="6791039"/>
          </a:xfrm>
          <a:prstGeom prst="rect">
            <a:avLst/>
          </a:prstGeom>
        </p:spPr>
        <p:txBody>
          <a:bodyPr vert="horz" lIns="182895" tIns="91448" rIns="182895" bIns="91448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914559" y="9537471"/>
            <a:ext cx="4267941" cy="547857"/>
          </a:xfrm>
          <a:prstGeom prst="rect">
            <a:avLst/>
          </a:prstGeom>
        </p:spPr>
        <p:txBody>
          <a:bodyPr vert="horz" lIns="182895" tIns="91448" rIns="182895" bIns="91448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D319-C441-4740-BDB2-35E25C52CCE7}" type="datetimeFigureOut">
              <a:rPr lang="sv-SE" smtClean="0"/>
              <a:t>2015-04-21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249485" y="9537471"/>
            <a:ext cx="5792205" cy="547857"/>
          </a:xfrm>
          <a:prstGeom prst="rect">
            <a:avLst/>
          </a:prstGeom>
        </p:spPr>
        <p:txBody>
          <a:bodyPr vert="horz" lIns="182895" tIns="91448" rIns="182895" bIns="91448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3108675" y="9537471"/>
            <a:ext cx="4267941" cy="547857"/>
          </a:xfrm>
          <a:prstGeom prst="rect">
            <a:avLst/>
          </a:prstGeom>
        </p:spPr>
        <p:txBody>
          <a:bodyPr vert="horz" lIns="182895" tIns="91448" rIns="182895" bIns="91448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28946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55" indent="-685855" algn="l" defTabSz="1828946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6019" indent="-571546" algn="l" defTabSz="1828946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183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656" indent="-457237" algn="l" defTabSz="1828946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5129" indent="-457237" algn="l" defTabSz="1828946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602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4075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549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3022" indent="-457237" algn="l" defTabSz="182894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73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946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419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893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366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839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1312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785" algn="l" defTabSz="182894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35251" y="6333586"/>
            <a:ext cx="9367652" cy="1847230"/>
          </a:xfrm>
          <a:prstGeom prst="rect">
            <a:avLst/>
          </a:prstGeom>
          <a:noFill/>
        </p:spPr>
        <p:txBody>
          <a:bodyPr wrap="none" lIns="182917" tIns="91458" rIns="182917" bIns="91458" rtlCol="0">
            <a:spAutoFit/>
          </a:bodyPr>
          <a:lstStyle/>
          <a:p>
            <a:r>
              <a:rPr lang="sv-SE" sz="10800" b="1" dirty="0">
                <a:ln>
                  <a:solidFill>
                    <a:schemeClr val="bg2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 panose="02000503000000020004" pitchFamily="2" charset="0"/>
              </a:rPr>
              <a:t>E-HACK 2015</a:t>
            </a:r>
            <a:endParaRPr lang="en-US" sz="10800" b="1" dirty="0">
              <a:ln>
                <a:solidFill>
                  <a:schemeClr val="bg2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icsson Capital TT" panose="0200050300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39865" y="7846222"/>
            <a:ext cx="15124305" cy="1662507"/>
          </a:xfrm>
          <a:prstGeom prst="rect">
            <a:avLst/>
          </a:prstGeom>
        </p:spPr>
        <p:txBody>
          <a:bodyPr wrap="square" lIns="182917" tIns="91458" rIns="182917" bIns="9145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Explore, Create, Innovate</a:t>
            </a:r>
            <a:b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</a:b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O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ceania 7th – 8th of may</a:t>
            </a:r>
          </a:p>
        </p:txBody>
      </p:sp>
      <p:pic>
        <p:nvPicPr>
          <p:cNvPr id="1026" name="Picture 2" descr="C:\Users\ezivkoc\Desktop\e-hack\e-hac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" r="-229"/>
          <a:stretch/>
        </p:blipFill>
        <p:spPr bwMode="auto">
          <a:xfrm>
            <a:off x="0" y="2"/>
            <a:ext cx="18364212" cy="1029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1301" y="6830243"/>
            <a:ext cx="9367652" cy="1847230"/>
          </a:xfrm>
          <a:prstGeom prst="rect">
            <a:avLst/>
          </a:prstGeom>
          <a:noFill/>
        </p:spPr>
        <p:txBody>
          <a:bodyPr wrap="none" lIns="182917" tIns="91458" rIns="182917" bIns="91458" rtlCol="0">
            <a:spAutoFit/>
          </a:bodyPr>
          <a:lstStyle/>
          <a:p>
            <a:r>
              <a:rPr lang="sv-SE" sz="10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 panose="02000503000000020004" pitchFamily="2" charset="0"/>
              </a:rPr>
              <a:t>E-HACK 2015</a:t>
            </a:r>
            <a:endParaRPr lang="en-US" sz="10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icsson Capital TT" panose="02000503000000020004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7744" y="8693255"/>
            <a:ext cx="17280304" cy="923615"/>
          </a:xfrm>
          <a:prstGeom prst="rect">
            <a:avLst/>
          </a:prstGeom>
        </p:spPr>
        <p:txBody>
          <a:bodyPr wrap="square" lIns="182917" tIns="91458" rIns="182917" bIns="9145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Explore, Create, Innovate | O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icsson Capital TT"/>
              </a:rPr>
              <a:t>ceania 7th – 8th of may</a:t>
            </a:r>
          </a:p>
        </p:txBody>
      </p:sp>
    </p:spTree>
    <p:extLst>
      <p:ext uri="{BB962C8B-B14F-4D97-AF65-F5344CB8AC3E}">
        <p14:creationId xmlns:p14="http://schemas.microsoft.com/office/powerpoint/2010/main" val="2353684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21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Office-tema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Ziver Koc</dc:creator>
  <cp:lastModifiedBy>Ziver Koc</cp:lastModifiedBy>
  <cp:revision>4</cp:revision>
  <dcterms:created xsi:type="dcterms:W3CDTF">2015-04-20T13:54:52Z</dcterms:created>
  <dcterms:modified xsi:type="dcterms:W3CDTF">2015-04-21T08:20:52Z</dcterms:modified>
</cp:coreProperties>
</file>