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56" r:id="rId2"/>
    <p:sldId id="289" r:id="rId3"/>
    <p:sldId id="286" r:id="rId4"/>
    <p:sldId id="287" r:id="rId5"/>
    <p:sldId id="288" r:id="rId6"/>
    <p:sldId id="285" r:id="rId7"/>
    <p:sldId id="262" r:id="rId8"/>
    <p:sldId id="263" r:id="rId9"/>
    <p:sldId id="264" r:id="rId10"/>
    <p:sldId id="290" r:id="rId11"/>
    <p:sldId id="291" r:id="rId12"/>
    <p:sldId id="292" r:id="rId13"/>
    <p:sldId id="293" r:id="rId14"/>
    <p:sldId id="294" r:id="rId15"/>
    <p:sldId id="295" r:id="rId16"/>
    <p:sldId id="271" r:id="rId17"/>
    <p:sldId id="272" r:id="rId18"/>
    <p:sldId id="273" r:id="rId19"/>
    <p:sldId id="298" r:id="rId20"/>
    <p:sldId id="276" r:id="rId21"/>
    <p:sldId id="275" r:id="rId22"/>
    <p:sldId id="277" r:id="rId23"/>
    <p:sldId id="278" r:id="rId24"/>
    <p:sldId id="279" r:id="rId25"/>
    <p:sldId id="280" r:id="rId26"/>
    <p:sldId id="296" r:id="rId27"/>
    <p:sldId id="297" r:id="rId28"/>
    <p:sldId id="282" r:id="rId29"/>
    <p:sldId id="283" r:id="rId30"/>
    <p:sldId id="284" r:id="rId31"/>
  </p:sldIdLst>
  <p:sldSz cx="9144000" cy="6858000" type="screen4x3"/>
  <p:notesSz cx="6858000" cy="9144000"/>
  <p:embeddedFontLst>
    <p:embeddedFont>
      <p:font typeface="Ericsson Capital TT" panose="02000503000000020004" pitchFamily="2" charset="0"/>
      <p:regular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050" y="-6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 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2015-05-05 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A91B3D-C82F-4209-B0B8-5C7503608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986881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8004096"/>
      </p:ext>
    </p:extLst>
  </p:cSld>
  <p:clrMap bg1="lt1" tx1="dk1" bg2="dk2" tx2="lt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4" name="Shape 2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462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LeftInfo"/>
          <p:cNvSpPr txBox="1">
            <a:spLocks noChangeArrowheads="1"/>
          </p:cNvSpPr>
          <p:nvPr/>
        </p:nvSpPr>
        <p:spPr bwMode="auto">
          <a:xfrm>
            <a:off x="-1514475" y="2828876"/>
            <a:ext cx="147637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1200" dirty="0">
                <a:solidFill>
                  <a:srgbClr val="FFFFFF"/>
                </a:solidFill>
              </a:rPr>
              <a:t>Slide title</a:t>
            </a:r>
          </a:p>
          <a:p>
            <a:pPr algn="r">
              <a:spcBef>
                <a:spcPct val="0"/>
              </a:spcBef>
            </a:pPr>
            <a:r>
              <a:rPr lang="en-US" sz="1200" dirty="0" smtClean="0">
                <a:solidFill>
                  <a:srgbClr val="FFFFFF"/>
                </a:solidFill>
              </a:rPr>
              <a:t>70 pt</a:t>
            </a:r>
          </a:p>
          <a:p>
            <a:pPr algn="r">
              <a:spcBef>
                <a:spcPct val="0"/>
              </a:spcBef>
            </a:pPr>
            <a:endParaRPr lang="en-US" sz="120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US" sz="120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r>
              <a:rPr lang="en-US" sz="1200" dirty="0" smtClean="0">
                <a:solidFill>
                  <a:srgbClr val="9FB7D3"/>
                </a:solidFill>
              </a:rPr>
              <a:t>CAPITALS</a:t>
            </a:r>
            <a:endParaRPr lang="en-US" sz="1200" dirty="0">
              <a:solidFill>
                <a:srgbClr val="9FB7D3"/>
              </a:solidFill>
            </a:endParaRPr>
          </a:p>
          <a:p>
            <a:pPr algn="r">
              <a:spcBef>
                <a:spcPct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US" sz="120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US" sz="120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US" sz="120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US" sz="120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US" sz="120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US" sz="120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r>
              <a:rPr lang="en-US" sz="1200" dirty="0" smtClean="0">
                <a:solidFill>
                  <a:srgbClr val="FFFFFF"/>
                </a:solidFill>
              </a:rPr>
              <a:t>Slide </a:t>
            </a:r>
            <a:r>
              <a:rPr lang="en-US" sz="1200" dirty="0">
                <a:solidFill>
                  <a:srgbClr val="FFFFFF"/>
                </a:solidFill>
              </a:rPr>
              <a:t>subtitle </a:t>
            </a:r>
          </a:p>
          <a:p>
            <a:pPr algn="r">
              <a:spcBef>
                <a:spcPct val="0"/>
              </a:spcBef>
            </a:pPr>
            <a:r>
              <a:rPr lang="en-US" sz="1200" dirty="0">
                <a:solidFill>
                  <a:srgbClr val="FFFFFF"/>
                </a:solidFill>
              </a:rPr>
              <a:t>minimum 30 pt</a:t>
            </a:r>
          </a:p>
          <a:p>
            <a:pPr algn="r">
              <a:spcBef>
                <a:spcPct val="0"/>
              </a:spcBef>
            </a:pPr>
            <a:endParaRPr lang="en-GB" sz="1200" dirty="0">
              <a:solidFill>
                <a:schemeClr val="bg1"/>
              </a:solidFill>
            </a:endParaRPr>
          </a:p>
        </p:txBody>
      </p:sp>
      <p:pic>
        <p:nvPicPr>
          <p:cNvPr id="6" name="Logo2011" descr="ERI_UF_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2000" y="432000"/>
            <a:ext cx="1027112" cy="900113"/>
          </a:xfrm>
          <a:prstGeom prst="rect">
            <a:avLst/>
          </a:prstGeom>
          <a:noFill/>
        </p:spPr>
      </p:pic>
      <p:sp>
        <p:nvSpPr>
          <p:cNvPr id="22530" name="SubTitle_TM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93699" y="5137200"/>
            <a:ext cx="8355014" cy="1386001"/>
          </a:xfrm>
        </p:spPr>
        <p:txBody>
          <a:bodyPr anchor="b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 typeface="Arial" charset="0"/>
              <a:buNone/>
              <a:defRPr sz="3000" baseline="0">
                <a:latin typeface="Arial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Add subtitle</a:t>
            </a:r>
          </a:p>
        </p:txBody>
      </p:sp>
      <p:sp>
        <p:nvSpPr>
          <p:cNvPr id="22531" name="Title_TM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93700" y="1808709"/>
            <a:ext cx="8351839" cy="2839491"/>
          </a:xfrm>
        </p:spPr>
        <p:txBody>
          <a:bodyPr anchor="ctr">
            <a:normAutofit/>
          </a:bodyPr>
          <a:lstStyle>
            <a:lvl1pPr>
              <a:lnSpc>
                <a:spcPct val="75000"/>
              </a:lnSpc>
              <a:defRPr sz="7000">
                <a:latin typeface="Ericsson Capital TT"/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add 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396875" y="1800000"/>
            <a:ext cx="8351839" cy="385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3701" y="239713"/>
            <a:ext cx="7494588" cy="10853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32299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3"/>
          </p:nvPr>
        </p:nvSpPr>
        <p:spPr>
          <a:xfrm>
            <a:off x="4645025" y="1795464"/>
            <a:ext cx="4100513" cy="4284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Content Placeholder 1"/>
          <p:cNvSpPr>
            <a:spLocks noGrp="1"/>
          </p:cNvSpPr>
          <p:nvPr>
            <p:ph sz="half" idx="1"/>
          </p:nvPr>
        </p:nvSpPr>
        <p:spPr>
          <a:xfrm>
            <a:off x="393700" y="1795463"/>
            <a:ext cx="4098925" cy="4284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239713"/>
            <a:ext cx="7494588" cy="10853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72641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061075" y="1800225"/>
            <a:ext cx="2687638" cy="4724399"/>
          </a:xfrm>
        </p:spPr>
        <p:txBody>
          <a:bodyPr/>
          <a:lstStyle/>
          <a:p>
            <a:pPr lvl="0"/>
            <a:r>
              <a:rPr lang="sv-SE" dirty="0" err="1" smtClean="0"/>
              <a:t>Click</a:t>
            </a:r>
            <a:r>
              <a:rPr lang="sv-SE" dirty="0" smtClean="0"/>
              <a:t> to </a:t>
            </a:r>
            <a:r>
              <a:rPr lang="sv-SE" dirty="0" err="1" smtClean="0"/>
              <a:t>add</a:t>
            </a:r>
            <a:r>
              <a:rPr lang="sv-SE" dirty="0" smtClean="0"/>
              <a:t>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3228975" y="1800225"/>
            <a:ext cx="2687638" cy="4724399"/>
          </a:xfrm>
        </p:spPr>
        <p:txBody>
          <a:bodyPr/>
          <a:lstStyle/>
          <a:p>
            <a:pPr lvl="0"/>
            <a:r>
              <a:rPr lang="sv-SE" dirty="0" err="1" smtClean="0"/>
              <a:t>Click</a:t>
            </a:r>
            <a:r>
              <a:rPr lang="sv-SE" dirty="0" smtClean="0"/>
              <a:t> to </a:t>
            </a:r>
            <a:r>
              <a:rPr lang="sv-SE" dirty="0" err="1" smtClean="0"/>
              <a:t>add</a:t>
            </a:r>
            <a:r>
              <a:rPr lang="sv-SE" dirty="0" smtClean="0"/>
              <a:t>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393700" y="1800225"/>
            <a:ext cx="2687638" cy="4724399"/>
          </a:xfrm>
        </p:spPr>
        <p:txBody>
          <a:bodyPr/>
          <a:lstStyle/>
          <a:p>
            <a:pPr lvl="0"/>
            <a:r>
              <a:rPr lang="sv-SE" dirty="0" err="1" smtClean="0"/>
              <a:t>Click</a:t>
            </a:r>
            <a:r>
              <a:rPr lang="sv-SE" dirty="0" smtClean="0"/>
              <a:t> to </a:t>
            </a:r>
            <a:r>
              <a:rPr lang="sv-SE" dirty="0" err="1" smtClean="0"/>
              <a:t>add</a:t>
            </a:r>
            <a:r>
              <a:rPr lang="sv-SE" dirty="0" smtClean="0"/>
              <a:t>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93701" y="239713"/>
            <a:ext cx="7494588" cy="10853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title,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393700" y="1800225"/>
            <a:ext cx="4105275" cy="4724400"/>
          </a:xfrm>
        </p:spPr>
        <p:txBody>
          <a:bodyPr/>
          <a:lstStyle/>
          <a:p>
            <a:pPr lvl="0"/>
            <a:r>
              <a:rPr lang="sv-SE" dirty="0" err="1" smtClean="0"/>
              <a:t>Click</a:t>
            </a:r>
            <a:r>
              <a:rPr lang="sv-SE" dirty="0" smtClean="0"/>
              <a:t> to </a:t>
            </a:r>
            <a:r>
              <a:rPr lang="sv-SE" dirty="0" err="1" smtClean="0"/>
              <a:t>add</a:t>
            </a:r>
            <a:r>
              <a:rPr lang="sv-SE" dirty="0" smtClean="0"/>
              <a:t>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93701" y="239713"/>
            <a:ext cx="7494587" cy="10853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,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393701" y="1800225"/>
            <a:ext cx="3854450" cy="4724400"/>
          </a:xfrm>
        </p:spPr>
        <p:txBody>
          <a:bodyPr/>
          <a:lstStyle/>
          <a:p>
            <a:pPr lvl="0"/>
            <a:r>
              <a:rPr lang="sv-SE" dirty="0" err="1" smtClean="0"/>
              <a:t>Click</a:t>
            </a:r>
            <a:r>
              <a:rPr lang="sv-SE" dirty="0" smtClean="0"/>
              <a:t> to </a:t>
            </a:r>
            <a:r>
              <a:rPr lang="sv-SE" dirty="0" err="1" smtClean="0"/>
              <a:t>add</a:t>
            </a:r>
            <a:r>
              <a:rPr lang="sv-SE" dirty="0" smtClean="0"/>
              <a:t>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93701" y="239713"/>
            <a:ext cx="3854449" cy="10853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54883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title,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4643438" y="1800225"/>
            <a:ext cx="4105275" cy="4724400"/>
          </a:xfrm>
        </p:spPr>
        <p:txBody>
          <a:bodyPr/>
          <a:lstStyle/>
          <a:p>
            <a:pPr lvl="0"/>
            <a:r>
              <a:rPr lang="sv-SE" dirty="0" err="1" smtClean="0"/>
              <a:t>Click</a:t>
            </a:r>
            <a:r>
              <a:rPr lang="sv-SE" dirty="0" smtClean="0"/>
              <a:t> to </a:t>
            </a:r>
            <a:r>
              <a:rPr lang="sv-SE" dirty="0" err="1" smtClean="0"/>
              <a:t>add</a:t>
            </a:r>
            <a:r>
              <a:rPr lang="sv-SE" dirty="0" smtClean="0"/>
              <a:t>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93701" y="239713"/>
            <a:ext cx="7494588" cy="10853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7392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,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4643438" y="1800225"/>
            <a:ext cx="4105275" cy="4724400"/>
          </a:xfrm>
        </p:spPr>
        <p:txBody>
          <a:bodyPr/>
          <a:lstStyle/>
          <a:p>
            <a:pPr lvl="0"/>
            <a:r>
              <a:rPr lang="sv-SE" dirty="0" err="1" smtClean="0"/>
              <a:t>Click</a:t>
            </a:r>
            <a:r>
              <a:rPr lang="sv-SE" dirty="0" smtClean="0"/>
              <a:t> to </a:t>
            </a:r>
            <a:r>
              <a:rPr lang="sv-SE" dirty="0" err="1" smtClean="0"/>
              <a:t>add</a:t>
            </a:r>
            <a:r>
              <a:rPr lang="sv-SE" dirty="0" smtClean="0"/>
              <a:t>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645025" y="239713"/>
            <a:ext cx="3243263" cy="10853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90919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w small title,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4643438" y="3545840"/>
            <a:ext cx="4105275" cy="2978785"/>
          </a:xfrm>
        </p:spPr>
        <p:txBody>
          <a:bodyPr/>
          <a:lstStyle/>
          <a:p>
            <a:pPr lvl="0"/>
            <a:r>
              <a:rPr lang="sv-SE" dirty="0" err="1" smtClean="0"/>
              <a:t>Click</a:t>
            </a:r>
            <a:r>
              <a:rPr lang="sv-SE" dirty="0" smtClean="0"/>
              <a:t> to </a:t>
            </a:r>
            <a:r>
              <a:rPr lang="sv-SE" dirty="0" err="1" smtClean="0"/>
              <a:t>add</a:t>
            </a:r>
            <a:r>
              <a:rPr lang="sv-SE" dirty="0" smtClean="0"/>
              <a:t>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643438" y="1797524"/>
            <a:ext cx="4105275" cy="10853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86510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, two horizont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393700" y="4010025"/>
            <a:ext cx="8355013" cy="2070100"/>
          </a:xfrm>
        </p:spPr>
        <p:txBody>
          <a:bodyPr/>
          <a:lstStyle/>
          <a:p>
            <a:pPr lvl="0"/>
            <a:r>
              <a:rPr lang="sv-SE" dirty="0" err="1" smtClean="0"/>
              <a:t>Click</a:t>
            </a:r>
            <a:r>
              <a:rPr lang="sv-SE" dirty="0" smtClean="0"/>
              <a:t> to </a:t>
            </a:r>
            <a:r>
              <a:rPr lang="sv-SE" dirty="0" err="1" smtClean="0"/>
              <a:t>add</a:t>
            </a:r>
            <a:r>
              <a:rPr lang="sv-SE" dirty="0" smtClean="0"/>
              <a:t>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393701" y="1795463"/>
            <a:ext cx="8355012" cy="2070100"/>
          </a:xfrm>
        </p:spPr>
        <p:txBody>
          <a:bodyPr/>
          <a:lstStyle/>
          <a:p>
            <a:pPr lvl="0"/>
            <a:r>
              <a:rPr lang="sv-SE" dirty="0" err="1" smtClean="0"/>
              <a:t>Click</a:t>
            </a:r>
            <a:r>
              <a:rPr lang="sv-SE" dirty="0" smtClean="0"/>
              <a:t> to </a:t>
            </a:r>
            <a:r>
              <a:rPr lang="sv-SE" dirty="0" err="1" smtClean="0"/>
              <a:t>add</a:t>
            </a:r>
            <a:r>
              <a:rPr lang="sv-SE" dirty="0" smtClean="0"/>
              <a:t>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93701" y="239713"/>
            <a:ext cx="7494588" cy="1085371"/>
          </a:xfrm>
        </p:spPr>
        <p:txBody>
          <a:bodyPr/>
          <a:lstStyle/>
          <a:p>
            <a:r>
              <a:rPr lang="en-US" dirty="0" smtClean="0"/>
              <a:t>Click to ADD 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, Content over two content p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4645025" y="4010025"/>
            <a:ext cx="4103688" cy="2070100"/>
          </a:xfrm>
        </p:spPr>
        <p:txBody>
          <a:bodyPr/>
          <a:lstStyle/>
          <a:p>
            <a:pPr lvl="0"/>
            <a:r>
              <a:rPr lang="sv-SE" dirty="0" err="1" smtClean="0"/>
              <a:t>Click</a:t>
            </a:r>
            <a:r>
              <a:rPr lang="sv-SE" dirty="0" smtClean="0"/>
              <a:t> to </a:t>
            </a:r>
            <a:r>
              <a:rPr lang="sv-SE" dirty="0" err="1" smtClean="0"/>
              <a:t>add</a:t>
            </a:r>
            <a:r>
              <a:rPr lang="sv-SE" dirty="0" smtClean="0"/>
              <a:t>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2" hasCustomPrompt="1"/>
          </p:nvPr>
        </p:nvSpPr>
        <p:spPr>
          <a:xfrm>
            <a:off x="393700" y="4010025"/>
            <a:ext cx="4105275" cy="2070100"/>
          </a:xfrm>
        </p:spPr>
        <p:txBody>
          <a:bodyPr/>
          <a:lstStyle/>
          <a:p>
            <a:pPr lvl="0"/>
            <a:r>
              <a:rPr lang="sv-SE" dirty="0" err="1" smtClean="0"/>
              <a:t>Click</a:t>
            </a:r>
            <a:r>
              <a:rPr lang="sv-SE" dirty="0" smtClean="0"/>
              <a:t> to </a:t>
            </a:r>
            <a:r>
              <a:rPr lang="sv-SE" dirty="0" err="1" smtClean="0"/>
              <a:t>add</a:t>
            </a:r>
            <a:r>
              <a:rPr lang="sv-SE" dirty="0" smtClean="0"/>
              <a:t>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 hasCustomPrompt="1"/>
          </p:nvPr>
        </p:nvSpPr>
        <p:spPr>
          <a:xfrm>
            <a:off x="396875" y="1795463"/>
            <a:ext cx="8351838" cy="2070100"/>
          </a:xfrm>
        </p:spPr>
        <p:txBody>
          <a:bodyPr/>
          <a:lstStyle/>
          <a:p>
            <a:pPr lvl="0"/>
            <a:r>
              <a:rPr lang="sv-SE" dirty="0" err="1" smtClean="0"/>
              <a:t>Click</a:t>
            </a:r>
            <a:r>
              <a:rPr lang="sv-SE" dirty="0" smtClean="0"/>
              <a:t> to </a:t>
            </a:r>
            <a:r>
              <a:rPr lang="sv-SE" dirty="0" err="1" smtClean="0"/>
              <a:t>add</a:t>
            </a:r>
            <a:r>
              <a:rPr lang="sv-SE" dirty="0" smtClean="0"/>
              <a:t>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93701" y="239713"/>
            <a:ext cx="7494588" cy="1085371"/>
          </a:xfrm>
        </p:spPr>
        <p:txBody>
          <a:bodyPr/>
          <a:lstStyle/>
          <a:p>
            <a:r>
              <a:rPr lang="en-US" dirty="0" smtClean="0"/>
              <a:t>Click to ADD 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, two content parts over conten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393700" y="4010025"/>
            <a:ext cx="8355013" cy="2070100"/>
          </a:xfrm>
        </p:spPr>
        <p:txBody>
          <a:bodyPr/>
          <a:lstStyle/>
          <a:p>
            <a:pPr lvl="0"/>
            <a:r>
              <a:rPr lang="sv-SE" dirty="0" err="1" smtClean="0"/>
              <a:t>Click</a:t>
            </a:r>
            <a:r>
              <a:rPr lang="sv-SE" dirty="0" smtClean="0"/>
              <a:t> to </a:t>
            </a:r>
            <a:r>
              <a:rPr lang="sv-SE" dirty="0" err="1" smtClean="0"/>
              <a:t>add</a:t>
            </a:r>
            <a:r>
              <a:rPr lang="sv-SE" dirty="0" smtClean="0"/>
              <a:t>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4645025" y="1795463"/>
            <a:ext cx="4103688" cy="2070100"/>
          </a:xfrm>
        </p:spPr>
        <p:txBody>
          <a:bodyPr/>
          <a:lstStyle/>
          <a:p>
            <a:pPr lvl="0"/>
            <a:r>
              <a:rPr lang="sv-SE" dirty="0" err="1" smtClean="0"/>
              <a:t>Click</a:t>
            </a:r>
            <a:r>
              <a:rPr lang="sv-SE" dirty="0" smtClean="0"/>
              <a:t> to </a:t>
            </a:r>
            <a:r>
              <a:rPr lang="sv-SE" dirty="0" err="1" smtClean="0"/>
              <a:t>add</a:t>
            </a:r>
            <a:r>
              <a:rPr lang="sv-SE" dirty="0" smtClean="0"/>
              <a:t>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 hasCustomPrompt="1"/>
          </p:nvPr>
        </p:nvSpPr>
        <p:spPr>
          <a:xfrm>
            <a:off x="396875" y="1795463"/>
            <a:ext cx="4102100" cy="2070100"/>
          </a:xfrm>
        </p:spPr>
        <p:txBody>
          <a:bodyPr/>
          <a:lstStyle/>
          <a:p>
            <a:pPr lvl="0"/>
            <a:r>
              <a:rPr lang="sv-SE" dirty="0" err="1" smtClean="0"/>
              <a:t>Click</a:t>
            </a:r>
            <a:r>
              <a:rPr lang="sv-SE" dirty="0" smtClean="0"/>
              <a:t> to </a:t>
            </a:r>
            <a:r>
              <a:rPr lang="sv-SE" dirty="0" err="1" smtClean="0"/>
              <a:t>add</a:t>
            </a:r>
            <a:r>
              <a:rPr lang="sv-SE" dirty="0" smtClean="0"/>
              <a:t>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93701" y="239713"/>
            <a:ext cx="7494588" cy="1085371"/>
          </a:xfrm>
        </p:spPr>
        <p:txBody>
          <a:bodyPr/>
          <a:lstStyle/>
          <a:p>
            <a:r>
              <a:rPr lang="en-US" dirty="0" smtClean="0"/>
              <a:t>Click to ADD 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3"/>
          </p:nvPr>
        </p:nvSpPr>
        <p:spPr>
          <a:xfrm>
            <a:off x="4645025" y="4013200"/>
            <a:ext cx="4100513" cy="2066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sz="quarter" idx="2"/>
          </p:nvPr>
        </p:nvSpPr>
        <p:spPr>
          <a:xfrm>
            <a:off x="4645025" y="1795463"/>
            <a:ext cx="4100513" cy="2065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Content Placeholder 1"/>
          <p:cNvSpPr>
            <a:spLocks noGrp="1"/>
          </p:cNvSpPr>
          <p:nvPr>
            <p:ph sz="half" idx="1"/>
          </p:nvPr>
        </p:nvSpPr>
        <p:spPr>
          <a:xfrm>
            <a:off x="393700" y="1795463"/>
            <a:ext cx="4098925" cy="4284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239713"/>
            <a:ext cx="7494588" cy="10853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40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half" idx="3"/>
          </p:nvPr>
        </p:nvSpPr>
        <p:spPr>
          <a:xfrm>
            <a:off x="4648200" y="1795463"/>
            <a:ext cx="4100513" cy="4284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sz="quarter" idx="2"/>
          </p:nvPr>
        </p:nvSpPr>
        <p:spPr>
          <a:xfrm>
            <a:off x="396875" y="4013200"/>
            <a:ext cx="4098925" cy="2066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Content Placeholder 1"/>
          <p:cNvSpPr>
            <a:spLocks noGrp="1"/>
          </p:cNvSpPr>
          <p:nvPr>
            <p:ph sz="quarter" idx="1"/>
          </p:nvPr>
        </p:nvSpPr>
        <p:spPr>
          <a:xfrm>
            <a:off x="396875" y="1795463"/>
            <a:ext cx="4098925" cy="2065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239713"/>
            <a:ext cx="7494588" cy="10853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2718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4"/>
          </p:nvPr>
        </p:nvSpPr>
        <p:spPr>
          <a:xfrm>
            <a:off x="4648200" y="4022725"/>
            <a:ext cx="4100513" cy="2066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quarter" idx="3"/>
          </p:nvPr>
        </p:nvSpPr>
        <p:spPr>
          <a:xfrm>
            <a:off x="396875" y="4022725"/>
            <a:ext cx="4098925" cy="2066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sz="quarter" idx="2"/>
          </p:nvPr>
        </p:nvSpPr>
        <p:spPr>
          <a:xfrm>
            <a:off x="4648200" y="1804988"/>
            <a:ext cx="4100513" cy="2065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Content Placeholder 1"/>
          <p:cNvSpPr>
            <a:spLocks noGrp="1"/>
          </p:cNvSpPr>
          <p:nvPr>
            <p:ph sz="quarter" idx="1"/>
          </p:nvPr>
        </p:nvSpPr>
        <p:spPr>
          <a:xfrm>
            <a:off x="396875" y="1804988"/>
            <a:ext cx="4098925" cy="2065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93701" y="239713"/>
            <a:ext cx="7494588" cy="10853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11179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239713"/>
            <a:ext cx="7494588" cy="10853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335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4037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sv-SE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742950" indent="-107950" algn="l" rtl="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sv-SE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sv-SE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LeftInfo"/>
          <p:cNvSpPr txBox="1">
            <a:spLocks noChangeArrowheads="1"/>
          </p:cNvSpPr>
          <p:nvPr/>
        </p:nvSpPr>
        <p:spPr bwMode="auto">
          <a:xfrm>
            <a:off x="-1886857" y="438151"/>
            <a:ext cx="1764294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1200" noProof="0" dirty="0" smtClean="0">
                <a:solidFill>
                  <a:srgbClr val="FFFFFF"/>
                </a:solidFill>
              </a:rPr>
              <a:t>Slide title </a:t>
            </a:r>
          </a:p>
          <a:p>
            <a:pPr algn="r">
              <a:spcBef>
                <a:spcPct val="0"/>
              </a:spcBef>
            </a:pPr>
            <a:r>
              <a:rPr lang="en-US" sz="1200" noProof="0" dirty="0" smtClean="0">
                <a:solidFill>
                  <a:srgbClr val="FFFFFF"/>
                </a:solidFill>
              </a:rPr>
              <a:t>44 pt</a:t>
            </a:r>
          </a:p>
          <a:p>
            <a:pPr algn="r">
              <a:spcBef>
                <a:spcPct val="0"/>
              </a:spcBef>
            </a:pPr>
            <a:endParaRPr lang="en-US" sz="1200" noProof="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US" sz="1200" noProof="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US" sz="1200" noProof="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US" sz="1200" noProof="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US" sz="1200" noProof="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US" sz="1200" noProof="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r>
              <a:rPr lang="en-US" sz="1200" noProof="0" dirty="0" smtClean="0">
                <a:solidFill>
                  <a:srgbClr val="FFFFFF"/>
                </a:solidFill>
              </a:rPr>
              <a:t>Text and bullet level 1</a:t>
            </a:r>
          </a:p>
          <a:p>
            <a:pPr algn="r">
              <a:spcBef>
                <a:spcPct val="0"/>
              </a:spcBef>
            </a:pPr>
            <a:r>
              <a:rPr lang="en-US" sz="1200" noProof="0" dirty="0" smtClean="0">
                <a:solidFill>
                  <a:srgbClr val="FFFFFF"/>
                </a:solidFill>
              </a:rPr>
              <a:t> minimum 24 pt</a:t>
            </a:r>
          </a:p>
          <a:p>
            <a:pPr algn="r">
              <a:spcBef>
                <a:spcPct val="0"/>
              </a:spcBef>
            </a:pPr>
            <a:endParaRPr lang="en-US" sz="1200" noProof="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r>
              <a:rPr lang="en-US" sz="1200" noProof="0" dirty="0" smtClean="0">
                <a:solidFill>
                  <a:srgbClr val="FFFFFF"/>
                </a:solidFill>
              </a:rPr>
              <a:t>Bullets level 2-5</a:t>
            </a:r>
          </a:p>
          <a:p>
            <a:pPr algn="r">
              <a:spcBef>
                <a:spcPct val="0"/>
              </a:spcBef>
            </a:pPr>
            <a:r>
              <a:rPr lang="en-US" sz="1200" noProof="0" dirty="0" smtClean="0">
                <a:solidFill>
                  <a:srgbClr val="FFFFFF"/>
                </a:solidFill>
              </a:rPr>
              <a:t>minimum 20 pt</a:t>
            </a:r>
          </a:p>
          <a:p>
            <a:pPr algn="r">
              <a:spcBef>
                <a:spcPct val="0"/>
              </a:spcBef>
            </a:pPr>
            <a:endParaRPr lang="en-US" sz="1200" noProof="0" dirty="0" smtClean="0">
              <a:solidFill>
                <a:srgbClr val="FFFFFF"/>
              </a:solidFill>
            </a:endParaRPr>
          </a:p>
          <a:p>
            <a:pPr algn="r"/>
            <a:endParaRPr lang="en-US" sz="800" noProof="0" dirty="0" smtClean="0">
              <a:solidFill>
                <a:schemeClr val="bg1"/>
              </a:solidFill>
            </a:endParaRPr>
          </a:p>
          <a:p>
            <a:pPr algn="r"/>
            <a:endParaRPr lang="en-US" sz="800" noProof="0" dirty="0" smtClean="0">
              <a:solidFill>
                <a:schemeClr val="bg1"/>
              </a:solidFill>
            </a:endParaRPr>
          </a:p>
          <a:p>
            <a:pPr algn="r"/>
            <a:endParaRPr lang="en-US" sz="800" noProof="0" dirty="0" smtClean="0">
              <a:solidFill>
                <a:schemeClr val="bg1"/>
              </a:solidFill>
            </a:endParaRPr>
          </a:p>
          <a:p>
            <a:r>
              <a:rPr lang="en-US" sz="500" noProof="0" dirty="0" smtClean="0">
                <a:solidFill>
                  <a:srgbClr val="9FB7D3"/>
                </a:solidFill>
                <a:latin typeface="+mn-lt"/>
              </a:rPr>
              <a:t>Characters for Embedded font:</a:t>
            </a:r>
            <a:br>
              <a:rPr lang="en-US" sz="500" noProof="0" dirty="0" smtClean="0">
                <a:solidFill>
                  <a:srgbClr val="9FB7D3"/>
                </a:solidFill>
                <a:latin typeface="+mn-lt"/>
              </a:rPr>
            </a:br>
            <a:r>
              <a:rPr lang="en-US" sz="500" noProof="0" dirty="0" smtClean="0">
                <a:solidFill>
                  <a:srgbClr val="9FB7D3"/>
                </a:solidFill>
                <a:latin typeface="Ericsson Capital TT" pitchFamily="2" charset="0"/>
              </a:rPr>
              <a:t>!"#$%&amp;'()*+,-./0123456789:;&lt;=&gt;?@ABCDEFGHIJKLMNOPQRSTUVWXYZ[\]^_`abcdefghijklmnopqrstuvwxyz{|}~¡¢£¤¥¦§¨©ª«¬®¯°±²³´¶·¸¹º»¼½ÀÁÂÃÄÅÆÇÈËÌÍÎÏÐÑÒÓÔÕÖ×ØÙÚÛÜÝÞßàáâãäåæçèéêëìíîïðñòóôõö÷øùúûüýþÿĀāĂăąĆćĊċČĎďĐđĒĖėĘęĚěĞğĠġĢģĪīĮįİıĶķĹĺĻļĽľŁłŃńŅņŇňŌŐőŒœŔŕŖŗŘřŚśŞşŠšŢţŤťŪūŮůŰűŲųŴŵŶŷŸŹźŻżŽžƒȘșˆˇ˘˙˚˛˜˝ẀẁẃẄẅỲỳ–—‘’‚“”„†‡•…‰‹›⁄€™ĀĀĂĂĄĄĆĆĊĊČČĎĎĐĐĒĒĖĖĘĘĚĚĞĞĠĠĢĢĪĪĮĮİĶĶĹĹĻĻĽĽŃŃŅŅŇŇŌŌŐŐŔŔŖŖŘŘŚŚŞŞŢŢŤŤŪŪŮŮŰŰŲŲŴŴŶŶŹŹŻŻȘș−≤≥ﬁﬂ</a:t>
            </a:r>
            <a:endParaRPr lang="en-US" sz="500" i="1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endParaRPr lang="en-US" sz="500" i="1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r>
              <a:rPr lang="en-US" sz="500" noProof="0" dirty="0" smtClean="0">
                <a:solidFill>
                  <a:srgbClr val="9FB7D3"/>
                </a:solidFill>
                <a:latin typeface="Ericsson Capital TT" pitchFamily="2" charset="0"/>
              </a:rPr>
              <a:t>ΆΈΉΊΌΎΏΐΑΒΓΕΖΗΘΙΚΛΜΝΞΟΠΡΣΤΥΦΧΨΪΫΆΈΉΊΰαβγδεζηθικλνξορςΣΤΥΦΧΨΩΪΫΌΎΏ</a:t>
            </a:r>
            <a:endParaRPr lang="en-US" sz="500" i="1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r>
              <a:rPr lang="en-US" sz="500" noProof="0" dirty="0" smtClean="0">
                <a:solidFill>
                  <a:srgbClr val="9FB7D3"/>
                </a:solidFill>
                <a:latin typeface="Ericsson Capital TT" pitchFamily="2" charset="0"/>
              </a:rPr>
              <a:t>ЁЂЃЄЅІЇЈЉЊЋЌЎЏАБВГДЕЖЗИЙКЛМНОПРСТУФХЦЧШЩЪЫЬЭЮЯАБВГДЕЖЗИЙКЛМНОПРСТУФХЦЧШЩЪЫЬЭЮЯЁЂЃЄЅІЇЈЉЊЋЌЎЏѢѢѲѲѴѴҐҐәǽẀẁẂẃẄẅỲỳ№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 algn="r">
              <a:spcBef>
                <a:spcPct val="0"/>
              </a:spcBef>
            </a:pPr>
            <a:endParaRPr lang="en-US" sz="500" noProof="0" dirty="0" smtClean="0">
              <a:solidFill>
                <a:schemeClr val="bg1"/>
              </a:solidFill>
              <a:latin typeface="Ericsson Capital TT" pitchFamily="2" charset="0"/>
            </a:endParaRPr>
          </a:p>
          <a:p>
            <a:pPr algn="r">
              <a:spcBef>
                <a:spcPct val="0"/>
              </a:spcBef>
            </a:pPr>
            <a:endParaRPr lang="en-US" sz="800" noProof="0" dirty="0" smtClean="0">
              <a:solidFill>
                <a:schemeClr val="bg1"/>
              </a:solidFill>
              <a:latin typeface="Ericsson Capital TT" pitchFamily="2" charset="0"/>
            </a:endParaRPr>
          </a:p>
          <a:p>
            <a:pPr algn="r">
              <a:spcBef>
                <a:spcPct val="0"/>
              </a:spcBef>
            </a:pPr>
            <a:endParaRPr lang="en-US" sz="800" noProof="0" dirty="0" smtClean="0">
              <a:solidFill>
                <a:schemeClr val="bg1"/>
              </a:solidFill>
              <a:latin typeface="Ericsson Capital TT" pitchFamily="2" charset="0"/>
            </a:endParaRPr>
          </a:p>
          <a:p>
            <a:pPr algn="r">
              <a:spcBef>
                <a:spcPct val="0"/>
              </a:spcBef>
            </a:pPr>
            <a:endParaRPr lang="en-US" sz="800" noProof="0" dirty="0" smtClean="0">
              <a:solidFill>
                <a:schemeClr val="bg1"/>
              </a:solidFill>
              <a:latin typeface="Ericsson Capital TT" pitchFamily="2" charset="0"/>
            </a:endParaRPr>
          </a:p>
          <a:p>
            <a:pPr algn="r">
              <a:spcBef>
                <a:spcPct val="0"/>
              </a:spcBef>
            </a:pPr>
            <a:endParaRPr lang="en-US" sz="800" noProof="0" dirty="0" smtClean="0">
              <a:solidFill>
                <a:schemeClr val="bg1"/>
              </a:solidFill>
              <a:latin typeface="Ericsson Capital TT" pitchFamily="2" charset="0"/>
            </a:endParaRPr>
          </a:p>
          <a:p>
            <a:pPr algn="r">
              <a:spcBef>
                <a:spcPct val="0"/>
              </a:spcBef>
            </a:pPr>
            <a:endParaRPr lang="en-US" sz="800" noProof="0" dirty="0" smtClean="0">
              <a:solidFill>
                <a:schemeClr val="bg1"/>
              </a:solidFill>
              <a:latin typeface="Ericsson Capital TT" pitchFamily="2" charset="0"/>
            </a:endParaRPr>
          </a:p>
          <a:p>
            <a:pPr algn="r">
              <a:spcBef>
                <a:spcPct val="0"/>
              </a:spcBef>
            </a:pPr>
            <a:endParaRPr lang="en-US" sz="1400" noProof="0" dirty="0" smtClean="0">
              <a:solidFill>
                <a:schemeClr val="bg1"/>
              </a:solidFill>
            </a:endParaRPr>
          </a:p>
          <a:p>
            <a:pPr algn="r">
              <a:spcBef>
                <a:spcPct val="0"/>
              </a:spcBef>
            </a:pPr>
            <a:r>
              <a:rPr lang="en-US" sz="1200" noProof="0" dirty="0" smtClean="0">
                <a:solidFill>
                  <a:schemeClr val="bg1"/>
                </a:solidFill>
              </a:rPr>
              <a:t>Do not add objects or text in the footer area</a:t>
            </a:r>
            <a:endParaRPr lang="en-US" sz="1200" noProof="0" dirty="0">
              <a:solidFill>
                <a:schemeClr val="bg1"/>
              </a:solidFill>
            </a:endParaRPr>
          </a:p>
        </p:txBody>
      </p:sp>
      <p:pic>
        <p:nvPicPr>
          <p:cNvPr id="9" name="Econ2011" descr="ECON_RGB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8316001" y="360000"/>
            <a:ext cx="444500" cy="588962"/>
          </a:xfrm>
          <a:prstGeom prst="rect">
            <a:avLst/>
          </a:prstGeom>
          <a:noFill/>
        </p:spPr>
      </p:pic>
      <p:sp>
        <p:nvSpPr>
          <p:cNvPr id="21523" name="txtfooterCopy"/>
          <p:cNvSpPr txBox="1">
            <a:spLocks noChangeArrowheads="1"/>
          </p:cNvSpPr>
          <p:nvPr/>
        </p:nvSpPr>
        <p:spPr bwMode="auto">
          <a:xfrm>
            <a:off x="395288" y="6524625"/>
            <a:ext cx="7399338" cy="2159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72000" rIns="72000"/>
          <a:lstStyle/>
          <a:p>
            <a:pPr algn="l"/>
            <a:r>
              <a:rPr lang="en-US" sz="800" b="0" i="0" u="none" smtClean="0">
                <a:solidFill>
                  <a:srgbClr val="87888A"/>
                </a:solidFill>
              </a:rPr>
              <a:t>Ericsson Internal  |  2015-05-05  |  Page </a:t>
            </a:r>
            <a:fld id="{59BEDBD4-0587-4AE6-91AE-BD4CEB0B5D6E}" type="slidenum">
              <a:rPr lang="en-US" sz="800" b="0" i="0" u="none" smtClean="0">
                <a:solidFill>
                  <a:srgbClr val="87888A"/>
                </a:solidFill>
              </a:rPr>
              <a:t>‹#›</a:t>
            </a:fld>
            <a:endParaRPr lang="en-US" sz="800" b="0" i="0" u="none" dirty="0">
              <a:solidFill>
                <a:srgbClr val="87888A"/>
              </a:solidFill>
            </a:endParaRPr>
          </a:p>
        </p:txBody>
      </p:sp>
      <p:sp>
        <p:nvSpPr>
          <p:cNvPr id="21507" name="Content_SM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800000"/>
            <a:ext cx="8351839" cy="38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1506" name="Title_SM"/>
          <p:cNvSpPr>
            <a:spLocks noGrp="1" noChangeArrowheads="1"/>
          </p:cNvSpPr>
          <p:nvPr>
            <p:ph type="title"/>
          </p:nvPr>
        </p:nvSpPr>
        <p:spPr bwMode="auto">
          <a:xfrm>
            <a:off x="393701" y="239713"/>
            <a:ext cx="7494588" cy="1085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Add Header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lnSpc>
          <a:spcPct val="75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Ericsson Capital T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Capital TT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Capital TT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Capital TT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Capital TT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Capital TT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Capital TT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Capital TT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Capital TT" pitchFamily="2" charset="0"/>
        </a:defRPr>
      </a:lvl9pPr>
    </p:titleStyle>
    <p:bodyStyle>
      <a:lvl1pPr marL="176213" indent="-176213" algn="l" rtl="0" eaLnBrk="1" fontAlgn="base" hangingPunct="1">
        <a:spcBef>
          <a:spcPct val="20000"/>
        </a:spcBef>
        <a:spcAft>
          <a:spcPct val="0"/>
        </a:spcAft>
        <a:buClr>
          <a:srgbClr val="00A9D4"/>
        </a:buClr>
        <a:buFont typeface="Arial" charset="0"/>
        <a:buChar char="›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1778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Ericsson Capital TT" pitchFamily="2" charset="0"/>
        <a:buChar char="–"/>
        <a:defRPr sz="2000">
          <a:solidFill>
            <a:schemeClr val="tx1"/>
          </a:solidFill>
          <a:latin typeface="+mn-lt"/>
        </a:defRPr>
      </a:lvl2pPr>
      <a:lvl3pPr marL="892175" indent="-179388" algn="l" rtl="0" eaLnBrk="1" fontAlgn="base" hangingPunct="1">
        <a:spcBef>
          <a:spcPct val="20000"/>
        </a:spcBef>
        <a:spcAft>
          <a:spcPct val="0"/>
        </a:spcAft>
        <a:buClr>
          <a:srgbClr val="92CCE5"/>
        </a:buClr>
        <a:buFont typeface="Ericsson Capital TT" pitchFamily="2" charset="0"/>
        <a:buChar char="›"/>
        <a:defRPr sz="2000">
          <a:solidFill>
            <a:schemeClr val="tx1"/>
          </a:solidFill>
          <a:latin typeface="+mn-lt"/>
        </a:defRPr>
      </a:lvl3pPr>
      <a:lvl4pPr marL="1252538" indent="-1809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Ericsson Capital TT" pitchFamily="2" charset="0"/>
        <a:buChar char="-"/>
        <a:defRPr sz="2000">
          <a:solidFill>
            <a:schemeClr val="tx1"/>
          </a:solidFill>
          <a:latin typeface="+mn-lt"/>
        </a:defRPr>
      </a:lvl4pPr>
      <a:lvl5pPr marL="1614488" indent="-1809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Ericsson Capital TT" pitchFamily="2" charset="0"/>
        <a:buChar char="›"/>
        <a:defRPr sz="2000">
          <a:solidFill>
            <a:schemeClr val="tx1"/>
          </a:solidFill>
          <a:latin typeface="+mn-lt"/>
        </a:defRPr>
      </a:lvl5pPr>
      <a:lvl6pPr marL="2071688" indent="-1809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Ericsson Capital TT" pitchFamily="2" charset="0"/>
        <a:buChar char="›"/>
        <a:defRPr sz="2000">
          <a:solidFill>
            <a:schemeClr val="tx1"/>
          </a:solidFill>
          <a:latin typeface="+mn-lt"/>
        </a:defRPr>
      </a:lvl6pPr>
      <a:lvl7pPr marL="2528888" indent="-1809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Ericsson Capital TT" pitchFamily="2" charset="0"/>
        <a:buChar char="›"/>
        <a:defRPr sz="2000">
          <a:solidFill>
            <a:schemeClr val="tx1"/>
          </a:solidFill>
          <a:latin typeface="+mn-lt"/>
        </a:defRPr>
      </a:lvl7pPr>
      <a:lvl8pPr marL="2986088" indent="-1809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Ericsson Capital TT" pitchFamily="2" charset="0"/>
        <a:buChar char="›"/>
        <a:defRPr sz="2000">
          <a:solidFill>
            <a:schemeClr val="tx1"/>
          </a:solidFill>
          <a:latin typeface="+mn-lt"/>
        </a:defRPr>
      </a:lvl8pPr>
      <a:lvl9pPr marL="3443288" indent="-1809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Ericsson Capital TT" pitchFamily="2" charset="0"/>
        <a:buChar char="›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ericsson.net/embedplaylist/secure/embed/playlistId/0_iy6p0ovd/uiConfId/2080356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ericsson.net/media/t/0_lwbli24o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Shape 80"/>
          <p:cNvPicPr preferRelativeResize="0"/>
          <p:nvPr/>
        </p:nvPicPr>
        <p:blipFill rotWithShape="1">
          <a:blip r:embed="rId3">
            <a:alphaModFix/>
          </a:blip>
          <a:srcRect l="6966" r="-566"/>
          <a:stretch/>
        </p:blipFill>
        <p:spPr>
          <a:xfrm>
            <a:off x="0" y="0"/>
            <a:ext cx="919972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Shape 81"/>
          <p:cNvSpPr txBox="1"/>
          <p:nvPr/>
        </p:nvSpPr>
        <p:spPr>
          <a:xfrm>
            <a:off x="251519" y="5313982"/>
            <a:ext cx="6571351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5400" b="1" i="0" u="none" strike="noStrike" cap="none" baseline="0" dirty="0" smtClean="0">
                <a:solidFill>
                  <a:schemeClr val="lt1"/>
                </a:solidFill>
                <a:latin typeface="Ericsson Capital TT" panose="02000503000000020004" pitchFamily="2" charset="0"/>
                <a:sym typeface="Arial"/>
              </a:rPr>
              <a:t>E-HACK</a:t>
            </a:r>
            <a:endParaRPr lang="en-US" sz="5400" b="1" i="0" u="none" strike="noStrike" cap="none" baseline="0" dirty="0">
              <a:solidFill>
                <a:schemeClr val="lt1"/>
              </a:solidFill>
              <a:latin typeface="Ericsson Capital TT" panose="02000503000000020004" pitchFamily="2" charset="0"/>
              <a:sym typeface="Arial"/>
            </a:endParaRPr>
          </a:p>
        </p:txBody>
      </p:sp>
      <p:sp>
        <p:nvSpPr>
          <p:cNvPr id="82" name="Shape 82"/>
          <p:cNvSpPr/>
          <p:nvPr/>
        </p:nvSpPr>
        <p:spPr>
          <a:xfrm>
            <a:off x="251519" y="6237312"/>
            <a:ext cx="7560839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 b="0" i="0" u="none" strike="noStrike" cap="none" baseline="0" dirty="0" smtClean="0">
                <a:solidFill>
                  <a:srgbClr val="FFFFFF"/>
                </a:solidFill>
                <a:latin typeface="+mj-lt"/>
                <a:ea typeface="Arial"/>
                <a:cs typeface="Arial"/>
                <a:sym typeface="Arial"/>
              </a:rPr>
              <a:t>Explore, Create, Innovate</a:t>
            </a:r>
            <a:endParaRPr lang="en-US" sz="2400" b="0" i="0" u="none" strike="noStrike" cap="none" baseline="0" dirty="0">
              <a:solidFill>
                <a:srgbClr val="FFFFFF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2" name="Logo20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000" y="432000"/>
            <a:ext cx="1027112" cy="90227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Daniel Collin (DURA/GWMR)</a:t>
            </a:r>
          </a:p>
          <a:p>
            <a:r>
              <a:rPr lang="en-US" dirty="0" smtClean="0"/>
              <a:t>Ziver Koc (DURA/GWMR)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95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</a:p>
          <a:p>
            <a:r>
              <a:rPr lang="en-US" dirty="0" smtClean="0"/>
              <a:t>What it is?</a:t>
            </a:r>
          </a:p>
          <a:p>
            <a:r>
              <a:rPr lang="en-US" dirty="0" smtClean="0"/>
              <a:t>Mission</a:t>
            </a:r>
          </a:p>
          <a:p>
            <a:r>
              <a:rPr lang="en-US" dirty="0" smtClean="0"/>
              <a:t>Who are we?</a:t>
            </a:r>
          </a:p>
          <a:p>
            <a:r>
              <a:rPr lang="en-US" dirty="0" smtClean="0"/>
              <a:t>Previous events</a:t>
            </a:r>
          </a:p>
          <a:p>
            <a:r>
              <a:rPr lang="en-US" dirty="0" smtClean="0"/>
              <a:t>Demo</a:t>
            </a:r>
          </a:p>
          <a:p>
            <a:r>
              <a:rPr lang="en-US" dirty="0" smtClean="0"/>
              <a:t>Q&amp;A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4" name="Shape 95"/>
          <p:cNvSpPr txBox="1"/>
          <p:nvPr/>
        </p:nvSpPr>
        <p:spPr>
          <a:xfrm>
            <a:off x="2297347" y="6433864"/>
            <a:ext cx="936104" cy="39604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sv-SE" sz="800" dirty="0" err="1" smtClean="0">
                <a:solidFill>
                  <a:schemeClr val="bg1">
                    <a:lumMod val="50000"/>
                  </a:schemeClr>
                </a:solidFill>
              </a:rPr>
              <a:t>of</a:t>
            </a:r>
            <a:r>
              <a:rPr lang="sv-SE" sz="8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sv-SE" sz="800" dirty="0">
                <a:solidFill>
                  <a:schemeClr val="bg1">
                    <a:lumMod val="50000"/>
                  </a:schemeClr>
                </a:solidFill>
              </a:rPr>
              <a:t>1337</a:t>
            </a:r>
          </a:p>
        </p:txBody>
      </p:sp>
    </p:spTree>
    <p:extLst>
      <p:ext uri="{BB962C8B-B14F-4D97-AF65-F5344CB8AC3E}">
        <p14:creationId xmlns:p14="http://schemas.microsoft.com/office/powerpoint/2010/main" val="234108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idea </a:t>
            </a:r>
            <a:r>
              <a:rPr lang="en-US" dirty="0"/>
              <a:t>was born at a </a:t>
            </a:r>
            <a:r>
              <a:rPr lang="en-US" dirty="0" smtClean="0"/>
              <a:t>learning </a:t>
            </a:r>
            <a:r>
              <a:rPr lang="en-US" dirty="0"/>
              <a:t>day session </a:t>
            </a:r>
            <a:br>
              <a:rPr lang="en-US" dirty="0"/>
            </a:br>
            <a:r>
              <a:rPr lang="en-US" dirty="0"/>
              <a:t>@WMR in 2013 </a:t>
            </a:r>
          </a:p>
          <a:p>
            <a:r>
              <a:rPr lang="en-US" dirty="0"/>
              <a:t>First pilot event was held late 2013</a:t>
            </a:r>
          </a:p>
          <a:p>
            <a:r>
              <a:rPr lang="en-US" dirty="0"/>
              <a:t>Bi-annual </a:t>
            </a:r>
            <a:r>
              <a:rPr lang="en-US" dirty="0" err="1"/>
              <a:t>K</a:t>
            </a:r>
            <a:r>
              <a:rPr lang="en-US" dirty="0" err="1" smtClean="0"/>
              <a:t>ista</a:t>
            </a:r>
            <a:r>
              <a:rPr lang="en-US" dirty="0" smtClean="0"/>
              <a:t>-only </a:t>
            </a:r>
            <a:r>
              <a:rPr lang="en-US" dirty="0"/>
              <a:t>event starting 2014</a:t>
            </a:r>
          </a:p>
          <a:p>
            <a:r>
              <a:rPr lang="en-US" dirty="0"/>
              <a:t>Growing number of participants</a:t>
            </a:r>
          </a:p>
          <a:p>
            <a:r>
              <a:rPr lang="en-US" dirty="0"/>
              <a:t>Last two events has included </a:t>
            </a:r>
            <a:r>
              <a:rPr lang="en-US" dirty="0" smtClean="0"/>
              <a:t>Students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81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Hackathon inspired event</a:t>
            </a:r>
          </a:p>
          <a:p>
            <a:pPr lvl="1"/>
            <a:r>
              <a:rPr lang="en-US" dirty="0"/>
              <a:t>Pitch</a:t>
            </a:r>
            <a:br>
              <a:rPr lang="en-US" dirty="0"/>
            </a:br>
            <a:r>
              <a:rPr lang="en-US" dirty="0"/>
              <a:t>Not limited to </a:t>
            </a:r>
            <a:r>
              <a:rPr lang="en-US" dirty="0" smtClean="0"/>
              <a:t>existing </a:t>
            </a:r>
            <a:r>
              <a:rPr lang="en-US" dirty="0"/>
              <a:t>Ericsson domains. Maybe a hobby of yours?</a:t>
            </a:r>
          </a:p>
          <a:p>
            <a:pPr lvl="1"/>
            <a:r>
              <a:rPr lang="en-US" dirty="0"/>
              <a:t>Demo (~24h later)</a:t>
            </a:r>
          </a:p>
          <a:p>
            <a:r>
              <a:rPr lang="en-US" dirty="0"/>
              <a:t>Focus Areas:</a:t>
            </a:r>
          </a:p>
          <a:p>
            <a:pPr lvl="1"/>
            <a:r>
              <a:rPr lang="en-US" dirty="0"/>
              <a:t>”Green house” – Work on any type of project</a:t>
            </a:r>
          </a:p>
          <a:p>
            <a:pPr lvl="1"/>
            <a:r>
              <a:rPr lang="en-US" dirty="0" smtClean="0"/>
              <a:t>Event </a:t>
            </a:r>
            <a:r>
              <a:rPr lang="en-US" dirty="0"/>
              <a:t>specific – Defined </a:t>
            </a:r>
            <a:r>
              <a:rPr lang="en-US" dirty="0" smtClean="0"/>
              <a:t>theme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19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Outside the box thinking</a:t>
            </a:r>
          </a:p>
          <a:p>
            <a:pPr lvl="1"/>
            <a:r>
              <a:rPr lang="en-US" dirty="0"/>
              <a:t>Experiment</a:t>
            </a:r>
          </a:p>
          <a:p>
            <a:pPr lvl="1"/>
            <a:r>
              <a:rPr lang="en-US" dirty="0"/>
              <a:t>Get Inspired</a:t>
            </a:r>
          </a:p>
          <a:p>
            <a:pPr lvl="1"/>
            <a:r>
              <a:rPr lang="en-US" dirty="0"/>
              <a:t>Push Boundaries</a:t>
            </a:r>
          </a:p>
          <a:p>
            <a:pPr lvl="1"/>
            <a:r>
              <a:rPr lang="en-US" dirty="0"/>
              <a:t>Expand Perspectives</a:t>
            </a:r>
          </a:p>
          <a:p>
            <a:r>
              <a:rPr lang="en-US" dirty="0"/>
              <a:t>Internal + External branding</a:t>
            </a:r>
          </a:p>
          <a:p>
            <a:pPr lvl="1"/>
            <a:r>
              <a:rPr lang="en-US" dirty="0"/>
              <a:t>Make people proud to work at Ericsson.</a:t>
            </a:r>
          </a:p>
          <a:p>
            <a:r>
              <a:rPr lang="en-US" dirty="0"/>
              <a:t>Meet new people (Ericsson </a:t>
            </a:r>
            <a:r>
              <a:rPr lang="en-US" dirty="0" err="1"/>
              <a:t>Kista</a:t>
            </a:r>
            <a:r>
              <a:rPr lang="en-US" dirty="0"/>
              <a:t> + students)</a:t>
            </a:r>
          </a:p>
          <a:p>
            <a:pPr lvl="1"/>
            <a:r>
              <a:rPr lang="en-US" dirty="0"/>
              <a:t>Inspire others – let them inspire you.</a:t>
            </a:r>
          </a:p>
          <a:p>
            <a:r>
              <a:rPr lang="en-US" dirty="0"/>
              <a:t>Software </a:t>
            </a:r>
            <a:r>
              <a:rPr lang="en-US" dirty="0" smtClean="0"/>
              <a:t>craftsmanship </a:t>
            </a:r>
            <a:r>
              <a:rPr lang="en-US" dirty="0"/>
              <a:t>(not limited to)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92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600" dirty="0" smtClean="0">
                <a:latin typeface="Calibri" panose="020F0502020204030204" pitchFamily="34" charset="0"/>
              </a:rPr>
              <a:t>- Steve Jobs</a:t>
            </a:r>
            <a:endParaRPr lang="en-US" sz="1600" dirty="0">
              <a:latin typeface="Calibri" panose="020F0502020204030204" pitchFamily="34" charset="0"/>
            </a:endParaRPr>
          </a:p>
        </p:txBody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200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“The journey is the reward”</a:t>
            </a:r>
            <a:endParaRPr lang="en-US" sz="32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1600" dirty="0" smtClean="0">
                <a:latin typeface="Calibri" panose="020F0502020204030204" pitchFamily="34" charset="0"/>
              </a:rPr>
              <a:t>- Bill Gates</a:t>
            </a:r>
            <a:endParaRPr lang="en-US" sz="1600" dirty="0">
              <a:latin typeface="Calibri" panose="020F0502020204030204" pitchFamily="34" charset="0"/>
            </a:endParaRPr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200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“It's fine to celebrate success but it is more important to heed the lessons of failure”</a:t>
            </a:r>
            <a:endParaRPr lang="en-US" sz="32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Shape 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DUNC - Anna-Karin </a:t>
            </a:r>
            <a:r>
              <a:rPr lang="en-US" dirty="0"/>
              <a:t>Mcdonald, Gianfranco Alongi</a:t>
            </a:r>
            <a:endParaRPr lang="en-US" dirty="0"/>
          </a:p>
          <a:p>
            <a:r>
              <a:rPr lang="en-US" dirty="0"/>
              <a:t>DURA - Ziver Koc, Daniel Collin</a:t>
            </a:r>
          </a:p>
          <a:p>
            <a:r>
              <a:rPr lang="en-US" dirty="0"/>
              <a:t>BUSS - Johan Kölhi, Michael Huber T </a:t>
            </a:r>
          </a:p>
          <a:p>
            <a:endParaRPr lang="en-US" dirty="0"/>
          </a:p>
          <a:p>
            <a:r>
              <a:rPr lang="en-US" dirty="0"/>
              <a:t>Ericsson Research - Stefan </a:t>
            </a:r>
            <a:r>
              <a:rPr lang="en-US" dirty="0" err="1"/>
              <a:t>Ålund</a:t>
            </a:r>
            <a:endParaRPr lang="en-US" dirty="0"/>
          </a:p>
          <a:p>
            <a:r>
              <a:rPr lang="en-US" dirty="0"/>
              <a:t>HR/Head of Employer Branding Sweden – Anders </a:t>
            </a:r>
            <a:r>
              <a:rPr lang="en-US" dirty="0" err="1" smtClean="0"/>
              <a:t>Österlund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ARE WE?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02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Projects:</a:t>
            </a:r>
          </a:p>
          <a:p>
            <a:r>
              <a:rPr lang="en-US" sz="1400" dirty="0"/>
              <a:t>Vocal interactive software (”Hal”)</a:t>
            </a:r>
          </a:p>
          <a:p>
            <a:r>
              <a:rPr lang="en-US" sz="1400" dirty="0"/>
              <a:t>Shared Spotify playlist</a:t>
            </a:r>
          </a:p>
          <a:p>
            <a:r>
              <a:rPr lang="en-US" sz="1400" dirty="0"/>
              <a:t>Eclipse plugin for </a:t>
            </a:r>
            <a:r>
              <a:rPr lang="en-US" sz="1400" dirty="0" err="1" smtClean="0"/>
              <a:t>BlockTest</a:t>
            </a:r>
            <a:endParaRPr lang="en-US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Pilot event</a:t>
            </a:r>
          </a:p>
          <a:p>
            <a:r>
              <a:rPr lang="en-US" dirty="0" smtClean="0"/>
              <a:t>8 hours</a:t>
            </a:r>
          </a:p>
          <a:p>
            <a:r>
              <a:rPr lang="en-US" dirty="0" smtClean="0"/>
              <a:t>WMR only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WMR PILOT LATE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60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Projects:</a:t>
            </a:r>
          </a:p>
          <a:p>
            <a:r>
              <a:rPr lang="en-US" sz="1400" dirty="0"/>
              <a:t>Wireless power consumption meter</a:t>
            </a:r>
          </a:p>
          <a:p>
            <a:r>
              <a:rPr lang="en-US" sz="1400" dirty="0"/>
              <a:t>Software compensation for broken hardware in a quad-copter</a:t>
            </a:r>
          </a:p>
          <a:p>
            <a:r>
              <a:rPr lang="en-US" sz="1400" dirty="0"/>
              <a:t>”Sumo wrestling” robots</a:t>
            </a:r>
          </a:p>
          <a:p>
            <a:r>
              <a:rPr lang="en-US" sz="1400" dirty="0"/>
              <a:t>TDD in Excel</a:t>
            </a:r>
          </a:p>
          <a:p>
            <a:r>
              <a:rPr lang="en-US" sz="1400" dirty="0"/>
              <a:t>Speech controlled software</a:t>
            </a:r>
          </a:p>
          <a:p>
            <a:r>
              <a:rPr lang="en-US" sz="1400" dirty="0"/>
              <a:t>Arduino based robots</a:t>
            </a:r>
          </a:p>
          <a:p>
            <a:r>
              <a:rPr lang="en-US" sz="1400" dirty="0"/>
              <a:t>Video documentation of E-hack</a:t>
            </a:r>
          </a:p>
          <a:p>
            <a:r>
              <a:rPr lang="en-US" sz="1400" dirty="0"/>
              <a:t>Multiplayer Pong on a </a:t>
            </a:r>
            <a:r>
              <a:rPr lang="en-US" sz="1400" dirty="0" err="1"/>
              <a:t>ChromeCast</a:t>
            </a:r>
            <a:endParaRPr lang="en-US" sz="1400" dirty="0"/>
          </a:p>
          <a:p>
            <a:r>
              <a:rPr lang="en-US" sz="1400" dirty="0" err="1"/>
              <a:t>c++</a:t>
            </a:r>
            <a:r>
              <a:rPr lang="en-US" sz="1400" dirty="0"/>
              <a:t> Client-Server text based game</a:t>
            </a:r>
          </a:p>
          <a:p>
            <a:r>
              <a:rPr lang="en-US" sz="1400" dirty="0"/>
              <a:t>Game themed radiator in </a:t>
            </a:r>
            <a:r>
              <a:rPr lang="en-US" sz="1400" dirty="0" err="1"/>
              <a:t>Erlang</a:t>
            </a:r>
            <a:endParaRPr lang="en-US" sz="1400" dirty="0"/>
          </a:p>
          <a:p>
            <a:r>
              <a:rPr lang="en-US" sz="1400" dirty="0"/>
              <a:t>Autonomous toy car with </a:t>
            </a:r>
            <a:r>
              <a:rPr lang="en-US" sz="1400" dirty="0" err="1"/>
              <a:t>WiFi</a:t>
            </a:r>
            <a:endParaRPr lang="en-US" sz="1400" dirty="0"/>
          </a:p>
          <a:p>
            <a:r>
              <a:rPr lang="en-US" sz="1400" dirty="0"/>
              <a:t>Chinese source code translator for </a:t>
            </a:r>
            <a:r>
              <a:rPr lang="en-US" sz="1400" dirty="0" smtClean="0"/>
              <a:t>Python</a:t>
            </a:r>
            <a:endParaRPr lang="en-US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BUSS Media</a:t>
            </a:r>
          </a:p>
          <a:p>
            <a:pPr marL="0" indent="0">
              <a:buNone/>
            </a:pPr>
            <a:r>
              <a:rPr lang="en-US" dirty="0" smtClean="0"/>
              <a:t>”Show </a:t>
            </a:r>
            <a:r>
              <a:rPr lang="en-US" dirty="0"/>
              <a:t>us what you can do with a </a:t>
            </a:r>
            <a:r>
              <a:rPr lang="en-US" dirty="0" err="1"/>
              <a:t>ChromeCast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E-HACK 2014 Spring edition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0597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Projects:</a:t>
            </a:r>
          </a:p>
          <a:p>
            <a:r>
              <a:rPr lang="en-US" sz="1400" dirty="0"/>
              <a:t>Cross platform P2P </a:t>
            </a:r>
            <a:r>
              <a:rPr lang="en-US" sz="1400" dirty="0" smtClean="0"/>
              <a:t>decentralized chat </a:t>
            </a:r>
            <a:r>
              <a:rPr lang="en-US" sz="1400" dirty="0"/>
              <a:t>app</a:t>
            </a:r>
          </a:p>
          <a:p>
            <a:r>
              <a:rPr lang="en-US" sz="1400" dirty="0"/>
              <a:t>Video documentation of E-hack</a:t>
            </a:r>
          </a:p>
          <a:p>
            <a:r>
              <a:rPr lang="en-US" sz="1400" dirty="0"/>
              <a:t>Automatic movie categorization and proposals based on subtitles</a:t>
            </a:r>
          </a:p>
          <a:p>
            <a:r>
              <a:rPr lang="en-US" sz="1400" dirty="0"/>
              <a:t>Automatic power cycle of hanging UEs</a:t>
            </a:r>
          </a:p>
          <a:p>
            <a:r>
              <a:rPr lang="en-US" sz="1400" dirty="0"/>
              <a:t>Group video chat client in a browser</a:t>
            </a:r>
          </a:p>
          <a:p>
            <a:r>
              <a:rPr lang="en-US" sz="1400" dirty="0"/>
              <a:t>Motion detection with </a:t>
            </a:r>
            <a:r>
              <a:rPr lang="en-US" sz="1400" dirty="0" err="1"/>
              <a:t>OpenWebRTC</a:t>
            </a:r>
            <a:endParaRPr lang="en-US" sz="1400" dirty="0"/>
          </a:p>
          <a:p>
            <a:r>
              <a:rPr lang="en-US" sz="1400" dirty="0" err="1"/>
              <a:t>Serverless</a:t>
            </a:r>
            <a:r>
              <a:rPr lang="en-US" sz="1400" dirty="0"/>
              <a:t> video chat with </a:t>
            </a:r>
            <a:r>
              <a:rPr lang="en-US" sz="1400" dirty="0" err="1"/>
              <a:t>OpenWebRTC</a:t>
            </a:r>
            <a:endParaRPr lang="en-US" sz="1400" dirty="0"/>
          </a:p>
          <a:p>
            <a:r>
              <a:rPr lang="en-US" sz="1400" dirty="0"/>
              <a:t>Android app for remote control of scene lights</a:t>
            </a:r>
          </a:p>
          <a:p>
            <a:r>
              <a:rPr lang="en-US" sz="1400" dirty="0" err="1"/>
              <a:t>OpenWebRTC</a:t>
            </a:r>
            <a:r>
              <a:rPr lang="en-US" sz="1400" dirty="0"/>
              <a:t> on Raspberry </a:t>
            </a:r>
            <a:r>
              <a:rPr lang="en-US" sz="1400" dirty="0" smtClean="0"/>
              <a:t>Pi</a:t>
            </a:r>
            <a:endParaRPr lang="en-US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Ericsson Research</a:t>
            </a:r>
          </a:p>
          <a:p>
            <a:pPr marL="0" indent="0">
              <a:buNone/>
            </a:pPr>
            <a:r>
              <a:rPr lang="en-US" dirty="0" smtClean="0"/>
              <a:t>”Show </a:t>
            </a:r>
            <a:r>
              <a:rPr lang="en-US" dirty="0"/>
              <a:t>us what you can do with </a:t>
            </a:r>
            <a:r>
              <a:rPr lang="en-US" dirty="0" err="1"/>
              <a:t>OpenWebRTC</a:t>
            </a:r>
            <a:r>
              <a:rPr lang="en-US" dirty="0"/>
              <a:t>”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dirty="0" smtClean="0"/>
              <a:t>(</a:t>
            </a:r>
            <a:r>
              <a:rPr lang="en-US" sz="1200" dirty="0"/>
              <a:t>Ericsson open source video streaming framework</a:t>
            </a:r>
            <a:r>
              <a:rPr lang="en-US" sz="1200" dirty="0" smtClean="0"/>
              <a:t>)</a:t>
            </a:r>
            <a:endParaRPr lang="en-US" sz="12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E-hack 2014 fall edition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2950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</a:t>
            </a:r>
            <a:r>
              <a:rPr lang="en-US" dirty="0" smtClean="0"/>
              <a:t>Thursday – Friday</a:t>
            </a:r>
            <a:endParaRPr lang="en-US" dirty="0"/>
          </a:p>
          <a:p>
            <a:r>
              <a:rPr lang="en-US" dirty="0"/>
              <a:t>Oceania</a:t>
            </a:r>
          </a:p>
          <a:p>
            <a:r>
              <a:rPr lang="en-US" dirty="0"/>
              <a:t>Invite sent out</a:t>
            </a:r>
          </a:p>
          <a:p>
            <a:r>
              <a:rPr lang="en-US" dirty="0"/>
              <a:t>Expecting ~50 Ericsson + ~50 </a:t>
            </a:r>
            <a:r>
              <a:rPr lang="en-US" dirty="0" smtClean="0"/>
              <a:t>students</a:t>
            </a:r>
          </a:p>
          <a:p>
            <a:r>
              <a:rPr lang="en-US" dirty="0" smtClean="0"/>
              <a:t>Still some seats left, register</a:t>
            </a:r>
          </a:p>
          <a:p>
            <a:endParaRPr lang="en-US" dirty="0" smtClean="0"/>
          </a:p>
          <a:p>
            <a:r>
              <a:rPr lang="sv-SE" dirty="0" smtClean="0"/>
              <a:t>Or just joint the DEMO (</a:t>
            </a:r>
            <a:r>
              <a:rPr lang="sv-SE" dirty="0" err="1" smtClean="0"/>
              <a:t>Friday</a:t>
            </a:r>
            <a:r>
              <a:rPr lang="sv-SE" dirty="0" smtClean="0"/>
              <a:t> ~11:00)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event: 7-8 may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88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Projects:</a:t>
            </a:r>
          </a:p>
          <a:p>
            <a:r>
              <a:rPr lang="en-US" dirty="0" smtClean="0"/>
              <a:t>TBD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DURA LMR</a:t>
            </a:r>
          </a:p>
          <a:p>
            <a:pPr marL="0" indent="0">
              <a:buNone/>
            </a:pPr>
            <a:r>
              <a:rPr lang="en-US" dirty="0"/>
              <a:t>”Help us to evolve our Raspberry Pi based lab monitoring solution”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E-hack 2015 spring edition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2209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685800" y="2747963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sv-SE" sz="4400" u="sng" dirty="0" smtClean="0">
                <a:solidFill>
                  <a:schemeClr val="hlink"/>
                </a:solidFill>
                <a:ea typeface="Calibri"/>
                <a:cs typeface="Calibri"/>
                <a:sym typeface="Calibri"/>
                <a:hlinkClick r:id="rId3"/>
              </a:rPr>
              <a:t>VIDEO, YAY!</a:t>
            </a:r>
            <a:endParaRPr lang="sv-SE" sz="4400" u="sng" dirty="0">
              <a:solidFill>
                <a:schemeClr val="hlink"/>
              </a:solidFill>
              <a:ea typeface="Calibri"/>
              <a:cs typeface="Calibri"/>
              <a:sym typeface="Calibri"/>
              <a:hlinkClick r:id="rId3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title"/>
          </p:nvPr>
        </p:nvSpPr>
        <p:spPr>
          <a:xfrm>
            <a:off x="685800" y="2747963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sv-SE" sz="4400" b="0" i="0" u="none" strike="noStrike" cap="none" baseline="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DEMO</a:t>
            </a:r>
            <a:endParaRPr lang="sv-SE" sz="4400" b="0" i="0" u="none" strike="noStrike" cap="none" baseline="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sv-SE" sz="4800" dirty="0" smtClean="0"/>
              <a:t>”HAL”</a:t>
            </a:r>
            <a:endParaRPr lang="sv-SE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Vocal Interactive Software</a:t>
            </a:r>
            <a:endParaRPr lang="en-US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Wireless Power Consumption Meter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3270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Shape 2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143498" cy="6857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Shape 1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0793"/>
            <a:ext cx="9144000" cy="66964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Shape 2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37" y="0"/>
            <a:ext cx="5143535" cy="6857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Shape 2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"/>
            <a:ext cx="9143998" cy="6858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con20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001" y="360001"/>
            <a:ext cx="444500" cy="587179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Shape 2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1"/>
            <a:ext cx="9143998" cy="6857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con20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001" y="360001"/>
            <a:ext cx="444500" cy="587179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Shape 2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8" cy="6857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con20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001" y="360001"/>
            <a:ext cx="444500" cy="587179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“ZEP </a:t>
            </a:r>
            <a:r>
              <a:rPr lang="en-US" sz="4800" dirty="0" smtClean="0"/>
              <a:t>CHAT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Cross Platform Encrypted P2P Decentralized Chat App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62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Zero Conf</a:t>
            </a:r>
          </a:p>
          <a:p>
            <a:r>
              <a:rPr lang="en-US" dirty="0" smtClean="0"/>
              <a:t>Encrypted</a:t>
            </a:r>
          </a:p>
          <a:p>
            <a:r>
              <a:rPr lang="en-US" dirty="0" smtClean="0"/>
              <a:t>P2P</a:t>
            </a:r>
          </a:p>
          <a:p>
            <a:r>
              <a:rPr lang="en-US" dirty="0" smtClean="0"/>
              <a:t>Decentralized (no “server”)</a:t>
            </a:r>
          </a:p>
          <a:p>
            <a:r>
              <a:rPr lang="en-US" dirty="0" smtClean="0"/>
              <a:t>Cross Platform</a:t>
            </a:r>
          </a:p>
          <a:p>
            <a:pPr lvl="1"/>
            <a:r>
              <a:rPr lang="en-US" dirty="0" smtClean="0"/>
              <a:t>Android</a:t>
            </a:r>
          </a:p>
          <a:p>
            <a:pPr lvl="1"/>
            <a:r>
              <a:rPr lang="en-US" dirty="0" smtClean="0"/>
              <a:t>IOS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ZEP chat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2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title"/>
          </p:nvPr>
        </p:nvSpPr>
        <p:spPr>
          <a:xfrm>
            <a:off x="685800" y="2747963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sv-SE" sz="4800" b="0" i="0" u="none" strike="noStrike" cap="none" baseline="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Q&amp;A</a:t>
            </a:r>
            <a:endParaRPr lang="sv-SE" sz="4800" b="0" i="0" u="none" strike="noStrike" cap="none" baseline="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>
            <a:spLocks noGrp="1"/>
          </p:cNvSpPr>
          <p:nvPr>
            <p:ph type="title"/>
          </p:nvPr>
        </p:nvSpPr>
        <p:spPr>
          <a:xfrm>
            <a:off x="522412" y="2747963"/>
            <a:ext cx="8099176" cy="13620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sv-SE" sz="4400" u="sng" dirty="0" smtClean="0">
                <a:solidFill>
                  <a:schemeClr val="hlink"/>
                </a:solidFill>
                <a:ea typeface="Calibri"/>
                <a:cs typeface="Calibri"/>
                <a:sym typeface="Calibri"/>
                <a:hlinkClick r:id="rId3"/>
              </a:rPr>
              <a:t>VERY LOOOOONG TIMELAPS</a:t>
            </a:r>
            <a:endParaRPr lang="sv-SE" sz="4400" u="sng" dirty="0">
              <a:solidFill>
                <a:schemeClr val="hlink"/>
              </a:solidFill>
              <a:ea typeface="Calibri"/>
              <a:cs typeface="Calibri"/>
              <a:sym typeface="Calibri"/>
              <a:hlinkClick r:id="rId3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_ChapterSlide_Normal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03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Template2011">
  <a:themeElements>
    <a:clrScheme name="Landscape2009 1">
      <a:dk1>
        <a:srgbClr val="58585A"/>
      </a:dk1>
      <a:lt1>
        <a:srgbClr val="FFFFFF"/>
      </a:lt1>
      <a:dk2>
        <a:srgbClr val="00285E"/>
      </a:dk2>
      <a:lt2>
        <a:srgbClr val="B1B3B4"/>
      </a:lt2>
      <a:accent1>
        <a:srgbClr val="89BA17"/>
      </a:accent1>
      <a:accent2>
        <a:srgbClr val="F08A00"/>
      </a:accent2>
      <a:accent3>
        <a:srgbClr val="FFFFFF"/>
      </a:accent3>
      <a:accent4>
        <a:srgbClr val="4A4A4C"/>
      </a:accent4>
      <a:accent5>
        <a:srgbClr val="C4D9AB"/>
      </a:accent5>
      <a:accent6>
        <a:srgbClr val="D97D00"/>
      </a:accent6>
      <a:hlink>
        <a:srgbClr val="00A9D4"/>
      </a:hlink>
      <a:folHlink>
        <a:srgbClr val="00625F"/>
      </a:folHlink>
    </a:clrScheme>
    <a:fontScheme name="Landscape2009">
      <a:majorFont>
        <a:latin typeface="Ericsson Capital T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72000" tIns="45720" rIns="7200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72000" tIns="45720" rIns="7200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andscape2009 1">
        <a:dk1>
          <a:srgbClr val="58585A"/>
        </a:dk1>
        <a:lt1>
          <a:srgbClr val="FFFFFF"/>
        </a:lt1>
        <a:dk2>
          <a:srgbClr val="00285E"/>
        </a:dk2>
        <a:lt2>
          <a:srgbClr val="B1B3B4"/>
        </a:lt2>
        <a:accent1>
          <a:srgbClr val="89BA17"/>
        </a:accent1>
        <a:accent2>
          <a:srgbClr val="F08A00"/>
        </a:accent2>
        <a:accent3>
          <a:srgbClr val="FFFFFF"/>
        </a:accent3>
        <a:accent4>
          <a:srgbClr val="4A4A4C"/>
        </a:accent4>
        <a:accent5>
          <a:srgbClr val="C4D9AB"/>
        </a:accent5>
        <a:accent6>
          <a:srgbClr val="D97D00"/>
        </a:accent6>
        <a:hlink>
          <a:srgbClr val="00A9D4"/>
        </a:hlink>
        <a:folHlink>
          <a:srgbClr val="0062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PresentationTemplate2011</Template>
  <TotalTime>293</TotalTime>
  <Words>445</Words>
  <Application>Microsoft Office PowerPoint</Application>
  <PresentationFormat>On-screen Show (4:3)</PresentationFormat>
  <Paragraphs>115</Paragraphs>
  <Slides>30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Ericsson Capital TT</vt:lpstr>
      <vt:lpstr>Calibri</vt:lpstr>
      <vt:lpstr>PresentationTemplate2011</vt:lpstr>
      <vt:lpstr>PowerPoint Presentation</vt:lpstr>
      <vt:lpstr>PowerPoint Presentation</vt:lpstr>
      <vt:lpstr>AGENDA</vt:lpstr>
      <vt:lpstr>HISTORY</vt:lpstr>
      <vt:lpstr>WHAT is it?</vt:lpstr>
      <vt:lpstr>MISSION</vt:lpstr>
      <vt:lpstr>- Steve Jobs</vt:lpstr>
      <vt:lpstr>- Bill Gates</vt:lpstr>
      <vt:lpstr>PowerPoint Presentation</vt:lpstr>
      <vt:lpstr>WHO ARE WE?</vt:lpstr>
      <vt:lpstr>WMR PILOT LATE 2013</vt:lpstr>
      <vt:lpstr>E-HACK 2014 Spring edition</vt:lpstr>
      <vt:lpstr>E-hack 2014 fall edition</vt:lpstr>
      <vt:lpstr>NEXT event: 7-8 may</vt:lpstr>
      <vt:lpstr>E-hack 2015 spring edition</vt:lpstr>
      <vt:lpstr>VIDEO, YAY!</vt:lpstr>
      <vt:lpstr>DEMO</vt:lpstr>
      <vt:lpstr>”HAL”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“ZEP CHAT”</vt:lpstr>
      <vt:lpstr>ZEP chat</vt:lpstr>
      <vt:lpstr>Q&amp;A</vt:lpstr>
      <vt:lpstr>VERY LOOOOONG TIMELAPS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keywords/>
  <dc:description>Rev PA1</dc:description>
  <cp:lastModifiedBy>Ziver Koc</cp:lastModifiedBy>
  <cp:revision>21</cp:revision>
  <dcterms:modified xsi:type="dcterms:W3CDTF">2015-05-05T13:11:56Z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pdateProcess">
    <vt:lpwstr>End</vt:lpwstr>
  </property>
  <property fmtid="{D5CDD505-2E9C-101B-9397-08002B2CF9AE}" pid="3" name="x">
    <vt:lpwstr>1</vt:lpwstr>
  </property>
  <property fmtid="{D5CDD505-2E9C-101B-9397-08002B2CF9AE}" pid="4" name="Pages">
    <vt:bool>true</vt:bool>
  </property>
  <property fmtid="{D5CDD505-2E9C-101B-9397-08002B2CF9AE}" pid="5" name="SecurityClass">
    <vt:lpwstr>Ericsson Internal</vt:lpwstr>
  </property>
  <property fmtid="{D5CDD505-2E9C-101B-9397-08002B2CF9AE}" pid="6" name="txtConfLabel">
    <vt:lpwstr>Ericsson Internal</vt:lpwstr>
  </property>
  <property fmtid="{D5CDD505-2E9C-101B-9397-08002B2CF9AE}" pid="7" name="DocumentType">
    <vt:lpwstr>Presentation2011</vt:lpwstr>
  </property>
  <property fmtid="{D5CDD505-2E9C-101B-9397-08002B2CF9AE}" pid="8" name="TemplateName">
    <vt:lpwstr>CXC 173 2731/1</vt:lpwstr>
  </property>
  <property fmtid="{D5CDD505-2E9C-101B-9397-08002B2CF9AE}" pid="9" name="TemplateVersion">
    <vt:lpwstr>R1A</vt:lpwstr>
  </property>
  <property fmtid="{D5CDD505-2E9C-101B-9397-08002B2CF9AE}" pid="10" name="DocumentType2">
    <vt:lpwstr>Presentation2011</vt:lpwstr>
  </property>
  <property fmtid="{D5CDD505-2E9C-101B-9397-08002B2CF9AE}" pid="11" name="TemplateName2">
    <vt:lpwstr>CXC 173 2731/1</vt:lpwstr>
  </property>
  <property fmtid="{D5CDD505-2E9C-101B-9397-08002B2CF9AE}" pid="12" name="TemplateVersion2">
    <vt:lpwstr>R1A</vt:lpwstr>
  </property>
  <property fmtid="{D5CDD505-2E9C-101B-9397-08002B2CF9AE}" pid="13" name="UsedFont">
    <vt:lpwstr>Ericsson Capital TT</vt:lpwstr>
  </property>
  <property fmtid="{D5CDD505-2E9C-101B-9397-08002B2CF9AE}" pid="14" name="PackageNo">
    <vt:lpwstr>LXA 119 603</vt:lpwstr>
  </property>
  <property fmtid="{D5CDD505-2E9C-101B-9397-08002B2CF9AE}" pid="15" name="PackageVersion">
    <vt:lpwstr>R4A</vt:lpwstr>
  </property>
  <property fmtid="{D5CDD505-2E9C-101B-9397-08002B2CF9AE}" pid="16" name="White">
    <vt:bool>true</vt:bool>
  </property>
  <property fmtid="{D5CDD505-2E9C-101B-9397-08002B2CF9AE}" pid="17" name="chkTaglines">
    <vt:bool>false</vt:bool>
  </property>
  <property fmtid="{D5CDD505-2E9C-101B-9397-08002B2CF9AE}" pid="18" name="chkMetaData">
    <vt:bool>false</vt:bool>
  </property>
  <property fmtid="{D5CDD505-2E9C-101B-9397-08002B2CF9AE}" pid="19" name="Prepared">
    <vt:lpwstr/>
  </property>
  <property fmtid="{D5CDD505-2E9C-101B-9397-08002B2CF9AE}" pid="20" name="ApprovedBy">
    <vt:lpwstr/>
  </property>
  <property fmtid="{D5CDD505-2E9C-101B-9397-08002B2CF9AE}" pid="21" name="DocNo">
    <vt:lpwstr/>
  </property>
  <property fmtid="{D5CDD505-2E9C-101B-9397-08002B2CF9AE}" pid="22" name="Checked">
    <vt:lpwstr/>
  </property>
  <property fmtid="{D5CDD505-2E9C-101B-9397-08002B2CF9AE}" pid="23" name="Revision">
    <vt:lpwstr>PA1</vt:lpwstr>
  </property>
  <property fmtid="{D5CDD505-2E9C-101B-9397-08002B2CF9AE}" pid="24" name="DocName">
    <vt:lpwstr/>
  </property>
  <property fmtid="{D5CDD505-2E9C-101B-9397-08002B2CF9AE}" pid="25" name="Title">
    <vt:lpwstr/>
  </property>
  <property fmtid="{D5CDD505-2E9C-101B-9397-08002B2CF9AE}" pid="26" name="Date">
    <vt:lpwstr>2015-05-05</vt:lpwstr>
  </property>
  <property fmtid="{D5CDD505-2E9C-101B-9397-08002B2CF9AE}" pid="27" name="Reference">
    <vt:lpwstr/>
  </property>
  <property fmtid="{D5CDD505-2E9C-101B-9397-08002B2CF9AE}" pid="28" name="Keyword">
    <vt:lpwstr/>
  </property>
  <property fmtid="{D5CDD505-2E9C-101B-9397-08002B2CF9AE}" pid="29" name="optUseConfClass">
    <vt:bool>true</vt:bool>
  </property>
  <property fmtid="{D5CDD505-2E9C-101B-9397-08002B2CF9AE}" pid="30" name="optUseConfLabel">
    <vt:bool>false</vt:bool>
  </property>
  <property fmtid="{D5CDD505-2E9C-101B-9397-08002B2CF9AE}" pid="31" name="FooterType">
    <vt:lpwstr>PresTemp</vt:lpwstr>
  </property>
  <property fmtid="{D5CDD505-2E9C-101B-9397-08002B2CF9AE}" pid="32" name="optFooterCVLDocNo">
    <vt:bool>true</vt:bool>
  </property>
  <property fmtid="{D5CDD505-2E9C-101B-9397-08002B2CF9AE}" pid="33" name="optFooterCVLCopyright">
    <vt:bool>false</vt:bool>
  </property>
  <property fmtid="{D5CDD505-2E9C-101B-9397-08002B2CF9AE}" pid="34" name="optEnterText1">
    <vt:bool>false</vt:bool>
  </property>
  <property fmtid="{D5CDD505-2E9C-101B-9397-08002B2CF9AE}" pid="35" name="LeftFooterField">
    <vt:lpwstr/>
  </property>
  <property fmtid="{D5CDD505-2E9C-101B-9397-08002B2CF9AE}" pid="36" name="optFooterCVLConfLabel">
    <vt:bool>true</vt:bool>
  </property>
  <property fmtid="{D5CDD505-2E9C-101B-9397-08002B2CF9AE}" pid="37" name="optEnterText2">
    <vt:bool>false</vt:bool>
  </property>
  <property fmtid="{D5CDD505-2E9C-101B-9397-08002B2CF9AE}" pid="38" name="MiddleFooterField">
    <vt:lpwstr>Ericsson Internal</vt:lpwstr>
  </property>
  <property fmtid="{D5CDD505-2E9C-101B-9397-08002B2CF9AE}" pid="39" name="optFooterCVLTitle">
    <vt:bool>true</vt:bool>
  </property>
  <property fmtid="{D5CDD505-2E9C-101B-9397-08002B2CF9AE}" pid="40" name="optFooterCVLPrep">
    <vt:bool>false</vt:bool>
  </property>
  <property fmtid="{D5CDD505-2E9C-101B-9397-08002B2CF9AE}" pid="41" name="optEnterText3">
    <vt:bool>false</vt:bool>
  </property>
  <property fmtid="{D5CDD505-2E9C-101B-9397-08002B2CF9AE}" pid="42" name="RightFooterField">
    <vt:lpwstr/>
  </property>
  <property fmtid="{D5CDD505-2E9C-101B-9397-08002B2CF9AE}" pid="43" name="optFooterCVLDate">
    <vt:bool>true</vt:bool>
  </property>
  <property fmtid="{D5CDD505-2E9C-101B-9397-08002B2CF9AE}" pid="44" name="optEnterText4">
    <vt:bool>false</vt:bool>
  </property>
  <property fmtid="{D5CDD505-2E9C-101B-9397-08002B2CF9AE}" pid="45" name="RightFooterField2">
    <vt:lpwstr>2015-05-05</vt:lpwstr>
  </property>
  <property fmtid="{D5CDD505-2E9C-101B-9397-08002B2CF9AE}" pid="46" name="TotalNumb">
    <vt:bool>false</vt:bool>
  </property>
  <property fmtid="{D5CDD505-2E9C-101B-9397-08002B2CF9AE}" pid="47" name="EmbeddedFonts">
    <vt:bool>true</vt:bool>
  </property>
</Properties>
</file>